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661" r:id="rId2"/>
    <p:sldId id="663" r:id="rId3"/>
    <p:sldId id="656" r:id="rId4"/>
    <p:sldId id="655" r:id="rId5"/>
    <p:sldId id="664" r:id="rId6"/>
    <p:sldId id="665" r:id="rId7"/>
    <p:sldId id="258" r:id="rId8"/>
    <p:sldId id="662" r:id="rId9"/>
    <p:sldId id="660" r:id="rId10"/>
    <p:sldId id="641" r:id="rId11"/>
    <p:sldId id="647" r:id="rId12"/>
    <p:sldId id="644" r:id="rId13"/>
    <p:sldId id="646" r:id="rId14"/>
    <p:sldId id="645" r:id="rId15"/>
    <p:sldId id="648" r:id="rId16"/>
    <p:sldId id="657" r:id="rId17"/>
    <p:sldId id="649" r:id="rId18"/>
    <p:sldId id="653" r:id="rId19"/>
    <p:sldId id="651" r:id="rId20"/>
    <p:sldId id="652" r:id="rId21"/>
    <p:sldId id="658" r:id="rId22"/>
    <p:sldId id="6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84D4C-7698-4BEF-B374-59C6703A1937}" type="datetimeFigureOut">
              <a:rPr lang="en-US" smtClean="0"/>
              <a:t>8/6/25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E2A77-AECF-47B9-AA28-5D74DD862B87}" type="slidenum">
              <a:rPr lang="en-US" smtClean="0"/>
              <a:t>‹#›</a:t>
            </a:fld>
            <a:endParaRPr lang="en-US"/>
          </a:p>
        </p:txBody>
      </p:sp>
    </p:spTree>
    <p:extLst>
      <p:ext uri="{BB962C8B-B14F-4D97-AF65-F5344CB8AC3E}">
        <p14:creationId xmlns:p14="http://schemas.microsoft.com/office/powerpoint/2010/main" val="288549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E6F83-3749-4A46-C738-273E5E340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13BF0-62C6-B2E2-5B53-9A75CEF53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82E22-4290-CE58-5046-0B6985BCAE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B1B2EB-854D-D21E-C009-A1D8851C2A0B}"/>
              </a:ext>
            </a:extLst>
          </p:cNvPr>
          <p:cNvSpPr>
            <a:spLocks noGrp="1"/>
          </p:cNvSpPr>
          <p:nvPr>
            <p:ph type="sldNum" sz="quarter" idx="5"/>
          </p:nvPr>
        </p:nvSpPr>
        <p:spPr/>
        <p:txBody>
          <a:bodyPr/>
          <a:lstStyle/>
          <a:p>
            <a:fld id="{83A1FB3A-C110-49D5-999E-CF65379BD372}" type="slidenum">
              <a:rPr lang="en-US" smtClean="0"/>
              <a:t>4</a:t>
            </a:fld>
            <a:endParaRPr lang="en-US"/>
          </a:p>
        </p:txBody>
      </p:sp>
    </p:spTree>
    <p:extLst>
      <p:ext uri="{BB962C8B-B14F-4D97-AF65-F5344CB8AC3E}">
        <p14:creationId xmlns:p14="http://schemas.microsoft.com/office/powerpoint/2010/main" val="213073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1DE5-94B2-4188-6D9B-F21E88BEFC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32EDC6-C497-6ED7-28B8-F74636705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DF20CB-EC47-A59F-4415-0B4D9EDE4E89}"/>
              </a:ext>
            </a:extLst>
          </p:cNvPr>
          <p:cNvSpPr>
            <a:spLocks noGrp="1"/>
          </p:cNvSpPr>
          <p:nvPr>
            <p:ph type="dt" sz="half" idx="10"/>
          </p:nvPr>
        </p:nvSpPr>
        <p:spPr/>
        <p:txBody>
          <a:bodyPr/>
          <a:lstStyle/>
          <a:p>
            <a:fld id="{E769CF36-0B5C-4951-8830-4F3EF6D45ECA}" type="datetimeFigureOut">
              <a:rPr lang="en-US" smtClean="0"/>
              <a:t>8/6/25</a:t>
            </a:fld>
            <a:endParaRPr lang="en-US"/>
          </a:p>
        </p:txBody>
      </p:sp>
      <p:sp>
        <p:nvSpPr>
          <p:cNvPr id="5" name="Footer Placeholder 4">
            <a:extLst>
              <a:ext uri="{FF2B5EF4-FFF2-40B4-BE49-F238E27FC236}">
                <a16:creationId xmlns:a16="http://schemas.microsoft.com/office/drawing/2014/main" id="{0B6BB4ED-1615-DDD1-10FB-84DB07D71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AA33C-8297-7048-9CFA-3BE113F2DE38}"/>
              </a:ext>
            </a:extLst>
          </p:cNvPr>
          <p:cNvSpPr>
            <a:spLocks noGrp="1"/>
          </p:cNvSpPr>
          <p:nvPr>
            <p:ph type="sldNum" sz="quarter" idx="12"/>
          </p:nvPr>
        </p:nvSpPr>
        <p:spPr/>
        <p:txBody>
          <a:bodyPr/>
          <a:lstStyle/>
          <a:p>
            <a:fld id="{68E1F76F-A78A-4C07-A814-C1AC9420B84D}" type="slidenum">
              <a:rPr lang="en-US" smtClean="0"/>
              <a:t>‹#›</a:t>
            </a:fld>
            <a:endParaRPr lang="en-US"/>
          </a:p>
        </p:txBody>
      </p:sp>
    </p:spTree>
    <p:extLst>
      <p:ext uri="{BB962C8B-B14F-4D97-AF65-F5344CB8AC3E}">
        <p14:creationId xmlns:p14="http://schemas.microsoft.com/office/powerpoint/2010/main" val="15429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FFD6-EAA7-593D-72DB-111DB24EEE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EC6537-7C5C-D6EB-0FB7-AE2D22DA5B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001AA-792B-7E34-DA7B-6437660A8DEC}"/>
              </a:ext>
            </a:extLst>
          </p:cNvPr>
          <p:cNvSpPr>
            <a:spLocks noGrp="1"/>
          </p:cNvSpPr>
          <p:nvPr>
            <p:ph type="dt" sz="half" idx="10"/>
          </p:nvPr>
        </p:nvSpPr>
        <p:spPr/>
        <p:txBody>
          <a:bodyPr/>
          <a:lstStyle/>
          <a:p>
            <a:fld id="{E769CF36-0B5C-4951-8830-4F3EF6D45ECA}" type="datetimeFigureOut">
              <a:rPr lang="en-US" smtClean="0"/>
              <a:t>8/6/25</a:t>
            </a:fld>
            <a:endParaRPr lang="en-US"/>
          </a:p>
        </p:txBody>
      </p:sp>
      <p:sp>
        <p:nvSpPr>
          <p:cNvPr id="5" name="Footer Placeholder 4">
            <a:extLst>
              <a:ext uri="{FF2B5EF4-FFF2-40B4-BE49-F238E27FC236}">
                <a16:creationId xmlns:a16="http://schemas.microsoft.com/office/drawing/2014/main" id="{E0AE6A71-4538-A7D4-CF64-DC3E354AF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78DFB-CACE-1E90-FA9C-27DCD747B22E}"/>
              </a:ext>
            </a:extLst>
          </p:cNvPr>
          <p:cNvSpPr>
            <a:spLocks noGrp="1"/>
          </p:cNvSpPr>
          <p:nvPr>
            <p:ph type="sldNum" sz="quarter" idx="12"/>
          </p:nvPr>
        </p:nvSpPr>
        <p:spPr/>
        <p:txBody>
          <a:bodyPr/>
          <a:lstStyle/>
          <a:p>
            <a:fld id="{68E1F76F-A78A-4C07-A814-C1AC9420B84D}" type="slidenum">
              <a:rPr lang="en-US" smtClean="0"/>
              <a:t>‹#›</a:t>
            </a:fld>
            <a:endParaRPr lang="en-US"/>
          </a:p>
        </p:txBody>
      </p:sp>
    </p:spTree>
    <p:extLst>
      <p:ext uri="{BB962C8B-B14F-4D97-AF65-F5344CB8AC3E}">
        <p14:creationId xmlns:p14="http://schemas.microsoft.com/office/powerpoint/2010/main" val="354770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ED7C4-D345-029B-1594-1548FE7836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DBDCEA-8BC8-0ED1-1375-639BADF8A3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1BDAD-2693-7AED-DCE7-E96E78E317B9}"/>
              </a:ext>
            </a:extLst>
          </p:cNvPr>
          <p:cNvSpPr>
            <a:spLocks noGrp="1"/>
          </p:cNvSpPr>
          <p:nvPr>
            <p:ph type="dt" sz="half" idx="10"/>
          </p:nvPr>
        </p:nvSpPr>
        <p:spPr/>
        <p:txBody>
          <a:bodyPr/>
          <a:lstStyle/>
          <a:p>
            <a:fld id="{E769CF36-0B5C-4951-8830-4F3EF6D45ECA}" type="datetimeFigureOut">
              <a:rPr lang="en-US" smtClean="0"/>
              <a:t>8/6/25</a:t>
            </a:fld>
            <a:endParaRPr lang="en-US"/>
          </a:p>
        </p:txBody>
      </p:sp>
      <p:sp>
        <p:nvSpPr>
          <p:cNvPr id="5" name="Footer Placeholder 4">
            <a:extLst>
              <a:ext uri="{FF2B5EF4-FFF2-40B4-BE49-F238E27FC236}">
                <a16:creationId xmlns:a16="http://schemas.microsoft.com/office/drawing/2014/main" id="{EA7406B8-8CF5-13DC-8554-A723DA814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31D65-952C-5B47-83CE-49DD2051427F}"/>
              </a:ext>
            </a:extLst>
          </p:cNvPr>
          <p:cNvSpPr>
            <a:spLocks noGrp="1"/>
          </p:cNvSpPr>
          <p:nvPr>
            <p:ph type="sldNum" sz="quarter" idx="12"/>
          </p:nvPr>
        </p:nvSpPr>
        <p:spPr/>
        <p:txBody>
          <a:bodyPr/>
          <a:lstStyle/>
          <a:p>
            <a:fld id="{68E1F76F-A78A-4C07-A814-C1AC9420B84D}" type="slidenum">
              <a:rPr lang="en-US" smtClean="0"/>
              <a:t>‹#›</a:t>
            </a:fld>
            <a:endParaRPr lang="en-US"/>
          </a:p>
        </p:txBody>
      </p:sp>
    </p:spTree>
    <p:extLst>
      <p:ext uri="{BB962C8B-B14F-4D97-AF65-F5344CB8AC3E}">
        <p14:creationId xmlns:p14="http://schemas.microsoft.com/office/powerpoint/2010/main" val="94012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3388-22FC-FCD0-3B2E-CBFCEE7235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2894D-F1CD-9AE5-B53A-D8FAED8EE0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2B828-41A3-E5FD-EFF3-037A9864693E}"/>
              </a:ext>
            </a:extLst>
          </p:cNvPr>
          <p:cNvSpPr>
            <a:spLocks noGrp="1"/>
          </p:cNvSpPr>
          <p:nvPr>
            <p:ph type="dt" sz="half" idx="10"/>
          </p:nvPr>
        </p:nvSpPr>
        <p:spPr/>
        <p:txBody>
          <a:bodyPr/>
          <a:lstStyle/>
          <a:p>
            <a:fld id="{E769CF36-0B5C-4951-8830-4F3EF6D45ECA}" type="datetimeFigureOut">
              <a:rPr lang="en-US" smtClean="0"/>
              <a:t>8/6/25</a:t>
            </a:fld>
            <a:endParaRPr lang="en-US"/>
          </a:p>
        </p:txBody>
      </p:sp>
      <p:sp>
        <p:nvSpPr>
          <p:cNvPr id="5" name="Footer Placeholder 4">
            <a:extLst>
              <a:ext uri="{FF2B5EF4-FFF2-40B4-BE49-F238E27FC236}">
                <a16:creationId xmlns:a16="http://schemas.microsoft.com/office/drawing/2014/main" id="{26B2FB24-8EA5-6A1D-0FA9-857970416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FD79E-CE87-E82F-B176-6684318A258D}"/>
              </a:ext>
            </a:extLst>
          </p:cNvPr>
          <p:cNvSpPr>
            <a:spLocks noGrp="1"/>
          </p:cNvSpPr>
          <p:nvPr>
            <p:ph type="sldNum" sz="quarter" idx="12"/>
          </p:nvPr>
        </p:nvSpPr>
        <p:spPr/>
        <p:txBody>
          <a:bodyPr/>
          <a:lstStyle/>
          <a:p>
            <a:fld id="{68E1F76F-A78A-4C07-A814-C1AC9420B84D}" type="slidenum">
              <a:rPr lang="en-US" smtClean="0"/>
              <a:t>‹#›</a:t>
            </a:fld>
            <a:endParaRPr lang="en-US"/>
          </a:p>
        </p:txBody>
      </p:sp>
    </p:spTree>
    <p:extLst>
      <p:ext uri="{BB962C8B-B14F-4D97-AF65-F5344CB8AC3E}">
        <p14:creationId xmlns:p14="http://schemas.microsoft.com/office/powerpoint/2010/main" val="226103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20C7-32F0-0F5A-9A04-9EBBD6E9D6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8E3521-D06C-D9E5-00A7-C317952400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EC9BA8-FA7E-A259-C80F-21AB81333449}"/>
              </a:ext>
            </a:extLst>
          </p:cNvPr>
          <p:cNvSpPr>
            <a:spLocks noGrp="1"/>
          </p:cNvSpPr>
          <p:nvPr>
            <p:ph type="dt" sz="half" idx="10"/>
          </p:nvPr>
        </p:nvSpPr>
        <p:spPr/>
        <p:txBody>
          <a:bodyPr/>
          <a:lstStyle/>
          <a:p>
            <a:fld id="{E769CF36-0B5C-4951-8830-4F3EF6D45ECA}" type="datetimeFigureOut">
              <a:rPr lang="en-US" smtClean="0"/>
              <a:t>8/6/25</a:t>
            </a:fld>
            <a:endParaRPr lang="en-US"/>
          </a:p>
        </p:txBody>
      </p:sp>
      <p:sp>
        <p:nvSpPr>
          <p:cNvPr id="5" name="Footer Placeholder 4">
            <a:extLst>
              <a:ext uri="{FF2B5EF4-FFF2-40B4-BE49-F238E27FC236}">
                <a16:creationId xmlns:a16="http://schemas.microsoft.com/office/drawing/2014/main" id="{ECA90F7E-5967-04F6-D442-B20F5E158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C2BAF-67A2-AB07-D89C-EADCD94AF254}"/>
              </a:ext>
            </a:extLst>
          </p:cNvPr>
          <p:cNvSpPr>
            <a:spLocks noGrp="1"/>
          </p:cNvSpPr>
          <p:nvPr>
            <p:ph type="sldNum" sz="quarter" idx="12"/>
          </p:nvPr>
        </p:nvSpPr>
        <p:spPr/>
        <p:txBody>
          <a:bodyPr/>
          <a:lstStyle/>
          <a:p>
            <a:fld id="{68E1F76F-A78A-4C07-A814-C1AC9420B84D}" type="slidenum">
              <a:rPr lang="en-US" smtClean="0"/>
              <a:t>‹#›</a:t>
            </a:fld>
            <a:endParaRPr lang="en-US"/>
          </a:p>
        </p:txBody>
      </p:sp>
    </p:spTree>
    <p:extLst>
      <p:ext uri="{BB962C8B-B14F-4D97-AF65-F5344CB8AC3E}">
        <p14:creationId xmlns:p14="http://schemas.microsoft.com/office/powerpoint/2010/main" val="416119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3B72-1960-38FF-3B6F-B645C759D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FD48C0-F8FF-0B1A-CB1F-5D9B7363D9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363723-F27B-BA20-9811-3A75AF70AC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35074A-3D33-096A-3C01-612409E3C853}"/>
              </a:ext>
            </a:extLst>
          </p:cNvPr>
          <p:cNvSpPr>
            <a:spLocks noGrp="1"/>
          </p:cNvSpPr>
          <p:nvPr>
            <p:ph type="dt" sz="half" idx="10"/>
          </p:nvPr>
        </p:nvSpPr>
        <p:spPr/>
        <p:txBody>
          <a:bodyPr/>
          <a:lstStyle/>
          <a:p>
            <a:fld id="{E769CF36-0B5C-4951-8830-4F3EF6D45ECA}" type="datetimeFigureOut">
              <a:rPr lang="en-US" smtClean="0"/>
              <a:t>8/6/25</a:t>
            </a:fld>
            <a:endParaRPr lang="en-US"/>
          </a:p>
        </p:txBody>
      </p:sp>
      <p:sp>
        <p:nvSpPr>
          <p:cNvPr id="6" name="Footer Placeholder 5">
            <a:extLst>
              <a:ext uri="{FF2B5EF4-FFF2-40B4-BE49-F238E27FC236}">
                <a16:creationId xmlns:a16="http://schemas.microsoft.com/office/drawing/2014/main" id="{8ADBC9AD-F0E1-114C-F573-E278AD85E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F9A54-4F36-FCC3-D77B-1A9A2460D241}"/>
              </a:ext>
            </a:extLst>
          </p:cNvPr>
          <p:cNvSpPr>
            <a:spLocks noGrp="1"/>
          </p:cNvSpPr>
          <p:nvPr>
            <p:ph type="sldNum" sz="quarter" idx="12"/>
          </p:nvPr>
        </p:nvSpPr>
        <p:spPr/>
        <p:txBody>
          <a:bodyPr/>
          <a:lstStyle/>
          <a:p>
            <a:fld id="{68E1F76F-A78A-4C07-A814-C1AC9420B84D}" type="slidenum">
              <a:rPr lang="en-US" smtClean="0"/>
              <a:t>‹#›</a:t>
            </a:fld>
            <a:endParaRPr lang="en-US"/>
          </a:p>
        </p:txBody>
      </p:sp>
    </p:spTree>
    <p:extLst>
      <p:ext uri="{BB962C8B-B14F-4D97-AF65-F5344CB8AC3E}">
        <p14:creationId xmlns:p14="http://schemas.microsoft.com/office/powerpoint/2010/main" val="39148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1A2A-9E11-6398-1A40-60165E4FDA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8C2866-840F-A076-8788-50ECE3FFD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91C6B4-B6BC-6CD8-0B47-0FD5026612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048C6E-B8A8-9879-9557-2636ED5DD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1942B8-CE76-958B-0348-76BFD7FC61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A6A114-64E1-D337-07CB-C0696631AC11}"/>
              </a:ext>
            </a:extLst>
          </p:cNvPr>
          <p:cNvSpPr>
            <a:spLocks noGrp="1"/>
          </p:cNvSpPr>
          <p:nvPr>
            <p:ph type="dt" sz="half" idx="10"/>
          </p:nvPr>
        </p:nvSpPr>
        <p:spPr/>
        <p:txBody>
          <a:bodyPr/>
          <a:lstStyle/>
          <a:p>
            <a:fld id="{E769CF36-0B5C-4951-8830-4F3EF6D45ECA}" type="datetimeFigureOut">
              <a:rPr lang="en-US" smtClean="0"/>
              <a:t>8/6/25</a:t>
            </a:fld>
            <a:endParaRPr lang="en-US"/>
          </a:p>
        </p:txBody>
      </p:sp>
      <p:sp>
        <p:nvSpPr>
          <p:cNvPr id="8" name="Footer Placeholder 7">
            <a:extLst>
              <a:ext uri="{FF2B5EF4-FFF2-40B4-BE49-F238E27FC236}">
                <a16:creationId xmlns:a16="http://schemas.microsoft.com/office/drawing/2014/main" id="{84E3BEC1-272C-822E-384E-5B63B70E03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FD4E58-4817-0D6E-92DA-6442D30AFD4E}"/>
              </a:ext>
            </a:extLst>
          </p:cNvPr>
          <p:cNvSpPr>
            <a:spLocks noGrp="1"/>
          </p:cNvSpPr>
          <p:nvPr>
            <p:ph type="sldNum" sz="quarter" idx="12"/>
          </p:nvPr>
        </p:nvSpPr>
        <p:spPr/>
        <p:txBody>
          <a:bodyPr/>
          <a:lstStyle/>
          <a:p>
            <a:fld id="{68E1F76F-A78A-4C07-A814-C1AC9420B84D}" type="slidenum">
              <a:rPr lang="en-US" smtClean="0"/>
              <a:t>‹#›</a:t>
            </a:fld>
            <a:endParaRPr lang="en-US"/>
          </a:p>
        </p:txBody>
      </p:sp>
    </p:spTree>
    <p:extLst>
      <p:ext uri="{BB962C8B-B14F-4D97-AF65-F5344CB8AC3E}">
        <p14:creationId xmlns:p14="http://schemas.microsoft.com/office/powerpoint/2010/main" val="296334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CCAD-4E6A-50E7-B627-278F3BDFC1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2E979A-2EEA-77E9-F7EE-66B3724F5529}"/>
              </a:ext>
            </a:extLst>
          </p:cNvPr>
          <p:cNvSpPr>
            <a:spLocks noGrp="1"/>
          </p:cNvSpPr>
          <p:nvPr>
            <p:ph type="dt" sz="half" idx="10"/>
          </p:nvPr>
        </p:nvSpPr>
        <p:spPr/>
        <p:txBody>
          <a:bodyPr/>
          <a:lstStyle/>
          <a:p>
            <a:fld id="{E769CF36-0B5C-4951-8830-4F3EF6D45ECA}" type="datetimeFigureOut">
              <a:rPr lang="en-US" smtClean="0"/>
              <a:t>8/6/25</a:t>
            </a:fld>
            <a:endParaRPr lang="en-US"/>
          </a:p>
        </p:txBody>
      </p:sp>
      <p:sp>
        <p:nvSpPr>
          <p:cNvPr id="4" name="Footer Placeholder 3">
            <a:extLst>
              <a:ext uri="{FF2B5EF4-FFF2-40B4-BE49-F238E27FC236}">
                <a16:creationId xmlns:a16="http://schemas.microsoft.com/office/drawing/2014/main" id="{169227D1-A35F-6BE3-69F7-C73E5F365C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9E7FA0-9E87-5A64-2C7B-D3E363166514}"/>
              </a:ext>
            </a:extLst>
          </p:cNvPr>
          <p:cNvSpPr>
            <a:spLocks noGrp="1"/>
          </p:cNvSpPr>
          <p:nvPr>
            <p:ph type="sldNum" sz="quarter" idx="12"/>
          </p:nvPr>
        </p:nvSpPr>
        <p:spPr/>
        <p:txBody>
          <a:bodyPr/>
          <a:lstStyle/>
          <a:p>
            <a:fld id="{68E1F76F-A78A-4C07-A814-C1AC9420B84D}" type="slidenum">
              <a:rPr lang="en-US" smtClean="0"/>
              <a:t>‹#›</a:t>
            </a:fld>
            <a:endParaRPr lang="en-US"/>
          </a:p>
        </p:txBody>
      </p:sp>
    </p:spTree>
    <p:extLst>
      <p:ext uri="{BB962C8B-B14F-4D97-AF65-F5344CB8AC3E}">
        <p14:creationId xmlns:p14="http://schemas.microsoft.com/office/powerpoint/2010/main" val="341383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D8A3B-3D6D-D48C-E6C6-33932B23771A}"/>
              </a:ext>
            </a:extLst>
          </p:cNvPr>
          <p:cNvSpPr>
            <a:spLocks noGrp="1"/>
          </p:cNvSpPr>
          <p:nvPr>
            <p:ph type="dt" sz="half" idx="10"/>
          </p:nvPr>
        </p:nvSpPr>
        <p:spPr/>
        <p:txBody>
          <a:bodyPr/>
          <a:lstStyle/>
          <a:p>
            <a:fld id="{E769CF36-0B5C-4951-8830-4F3EF6D45ECA}" type="datetimeFigureOut">
              <a:rPr lang="en-US" smtClean="0"/>
              <a:t>8/6/25</a:t>
            </a:fld>
            <a:endParaRPr lang="en-US"/>
          </a:p>
        </p:txBody>
      </p:sp>
      <p:sp>
        <p:nvSpPr>
          <p:cNvPr id="3" name="Footer Placeholder 2">
            <a:extLst>
              <a:ext uri="{FF2B5EF4-FFF2-40B4-BE49-F238E27FC236}">
                <a16:creationId xmlns:a16="http://schemas.microsoft.com/office/drawing/2014/main" id="{0B82DB64-6A68-5367-9D4C-A820BF807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F3237-2437-C692-A448-ABC8545264DB}"/>
              </a:ext>
            </a:extLst>
          </p:cNvPr>
          <p:cNvSpPr>
            <a:spLocks noGrp="1"/>
          </p:cNvSpPr>
          <p:nvPr>
            <p:ph type="sldNum" sz="quarter" idx="12"/>
          </p:nvPr>
        </p:nvSpPr>
        <p:spPr/>
        <p:txBody>
          <a:bodyPr/>
          <a:lstStyle/>
          <a:p>
            <a:fld id="{68E1F76F-A78A-4C07-A814-C1AC9420B84D}" type="slidenum">
              <a:rPr lang="en-US" smtClean="0"/>
              <a:t>‹#›</a:t>
            </a:fld>
            <a:endParaRPr lang="en-US"/>
          </a:p>
        </p:txBody>
      </p:sp>
    </p:spTree>
    <p:extLst>
      <p:ext uri="{BB962C8B-B14F-4D97-AF65-F5344CB8AC3E}">
        <p14:creationId xmlns:p14="http://schemas.microsoft.com/office/powerpoint/2010/main" val="366972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B4E0-B507-D37C-4853-E2AC3FF84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682217-E377-687A-5C5A-0B0D4D0C5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DF7FD3-81C8-2F9D-5DB2-513DE7F86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91D69-7FF0-23FA-37F6-33518C9EC968}"/>
              </a:ext>
            </a:extLst>
          </p:cNvPr>
          <p:cNvSpPr>
            <a:spLocks noGrp="1"/>
          </p:cNvSpPr>
          <p:nvPr>
            <p:ph type="dt" sz="half" idx="10"/>
          </p:nvPr>
        </p:nvSpPr>
        <p:spPr/>
        <p:txBody>
          <a:bodyPr/>
          <a:lstStyle/>
          <a:p>
            <a:fld id="{E769CF36-0B5C-4951-8830-4F3EF6D45ECA}" type="datetimeFigureOut">
              <a:rPr lang="en-US" smtClean="0"/>
              <a:t>8/6/25</a:t>
            </a:fld>
            <a:endParaRPr lang="en-US"/>
          </a:p>
        </p:txBody>
      </p:sp>
      <p:sp>
        <p:nvSpPr>
          <p:cNvPr id="6" name="Footer Placeholder 5">
            <a:extLst>
              <a:ext uri="{FF2B5EF4-FFF2-40B4-BE49-F238E27FC236}">
                <a16:creationId xmlns:a16="http://schemas.microsoft.com/office/drawing/2014/main" id="{663D91C8-410D-500D-DD86-01E337038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F0F4E-E2DF-3604-3242-A3D55948E48E}"/>
              </a:ext>
            </a:extLst>
          </p:cNvPr>
          <p:cNvSpPr>
            <a:spLocks noGrp="1"/>
          </p:cNvSpPr>
          <p:nvPr>
            <p:ph type="sldNum" sz="quarter" idx="12"/>
          </p:nvPr>
        </p:nvSpPr>
        <p:spPr/>
        <p:txBody>
          <a:bodyPr/>
          <a:lstStyle/>
          <a:p>
            <a:fld id="{68E1F76F-A78A-4C07-A814-C1AC9420B84D}" type="slidenum">
              <a:rPr lang="en-US" smtClean="0"/>
              <a:t>‹#›</a:t>
            </a:fld>
            <a:endParaRPr lang="en-US"/>
          </a:p>
        </p:txBody>
      </p:sp>
    </p:spTree>
    <p:extLst>
      <p:ext uri="{BB962C8B-B14F-4D97-AF65-F5344CB8AC3E}">
        <p14:creationId xmlns:p14="http://schemas.microsoft.com/office/powerpoint/2010/main" val="113958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4BF0-C0E7-DC8E-F73F-9FA4AC888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12185-21A0-49FB-490C-970D56878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EC3FE4-B176-360E-D4DC-9252CDD08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4F118-3032-67A2-AD07-F5D3BA3F30C8}"/>
              </a:ext>
            </a:extLst>
          </p:cNvPr>
          <p:cNvSpPr>
            <a:spLocks noGrp="1"/>
          </p:cNvSpPr>
          <p:nvPr>
            <p:ph type="dt" sz="half" idx="10"/>
          </p:nvPr>
        </p:nvSpPr>
        <p:spPr/>
        <p:txBody>
          <a:bodyPr/>
          <a:lstStyle/>
          <a:p>
            <a:fld id="{E769CF36-0B5C-4951-8830-4F3EF6D45ECA}" type="datetimeFigureOut">
              <a:rPr lang="en-US" smtClean="0"/>
              <a:t>8/6/25</a:t>
            </a:fld>
            <a:endParaRPr lang="en-US"/>
          </a:p>
        </p:txBody>
      </p:sp>
      <p:sp>
        <p:nvSpPr>
          <p:cNvPr id="6" name="Footer Placeholder 5">
            <a:extLst>
              <a:ext uri="{FF2B5EF4-FFF2-40B4-BE49-F238E27FC236}">
                <a16:creationId xmlns:a16="http://schemas.microsoft.com/office/drawing/2014/main" id="{890873AE-F4E8-7F68-41D0-D0B452435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ACC61-47EE-7B32-BFE9-4D6EABADAE2A}"/>
              </a:ext>
            </a:extLst>
          </p:cNvPr>
          <p:cNvSpPr>
            <a:spLocks noGrp="1"/>
          </p:cNvSpPr>
          <p:nvPr>
            <p:ph type="sldNum" sz="quarter" idx="12"/>
          </p:nvPr>
        </p:nvSpPr>
        <p:spPr/>
        <p:txBody>
          <a:bodyPr/>
          <a:lstStyle/>
          <a:p>
            <a:fld id="{68E1F76F-A78A-4C07-A814-C1AC9420B84D}" type="slidenum">
              <a:rPr lang="en-US" smtClean="0"/>
              <a:t>‹#›</a:t>
            </a:fld>
            <a:endParaRPr lang="en-US"/>
          </a:p>
        </p:txBody>
      </p:sp>
    </p:spTree>
    <p:extLst>
      <p:ext uri="{BB962C8B-B14F-4D97-AF65-F5344CB8AC3E}">
        <p14:creationId xmlns:p14="http://schemas.microsoft.com/office/powerpoint/2010/main" val="386034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29CEA-0D1A-3A2F-C18D-E3C5917A56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7D79FE-3ECE-E261-0CA2-78AF7446EE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A8909-7088-4414-7132-38378E7CF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69CF36-0B5C-4951-8830-4F3EF6D45ECA}" type="datetimeFigureOut">
              <a:rPr lang="en-US" smtClean="0"/>
              <a:t>8/6/25</a:t>
            </a:fld>
            <a:endParaRPr lang="en-US"/>
          </a:p>
        </p:txBody>
      </p:sp>
      <p:sp>
        <p:nvSpPr>
          <p:cNvPr id="5" name="Footer Placeholder 4">
            <a:extLst>
              <a:ext uri="{FF2B5EF4-FFF2-40B4-BE49-F238E27FC236}">
                <a16:creationId xmlns:a16="http://schemas.microsoft.com/office/drawing/2014/main" id="{EC68C004-A176-CECB-F9EA-D2D286A15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011A9E-1803-26AD-6C90-50971C9FD4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E1F76F-A78A-4C07-A814-C1AC9420B84D}" type="slidenum">
              <a:rPr lang="en-US" smtClean="0"/>
              <a:t>‹#›</a:t>
            </a:fld>
            <a:endParaRPr lang="en-US"/>
          </a:p>
        </p:txBody>
      </p:sp>
    </p:spTree>
    <p:extLst>
      <p:ext uri="{BB962C8B-B14F-4D97-AF65-F5344CB8AC3E}">
        <p14:creationId xmlns:p14="http://schemas.microsoft.com/office/powerpoint/2010/main" val="296731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svg"/><Relationship Id="rId21" Type="http://schemas.openxmlformats.org/officeDocument/2006/relationships/image" Target="../media/image48.svg"/><Relationship Id="rId34" Type="http://schemas.openxmlformats.org/officeDocument/2006/relationships/image" Target="../media/image61.pn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33" Type="http://schemas.openxmlformats.org/officeDocument/2006/relationships/image" Target="../media/image60.sv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sv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svg"/><Relationship Id="rId31" Type="http://schemas.openxmlformats.org/officeDocument/2006/relationships/image" Target="../media/image58.sv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 Id="rId35" Type="http://schemas.openxmlformats.org/officeDocument/2006/relationships/image" Target="../media/image62.svg"/><Relationship Id="rId8" Type="http://schemas.openxmlformats.org/officeDocument/2006/relationships/image" Target="../media/image35.png"/></Relationships>
</file>

<file path=ppt/slides/_rels/slide11.xml.rels><?xml version="1.0" encoding="UTF-8" standalone="yes"?>
<Relationships xmlns="http://schemas.openxmlformats.org/package/2006/relationships"><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svg"/><Relationship Id="rId21" Type="http://schemas.openxmlformats.org/officeDocument/2006/relationships/image" Target="../media/image48.svg"/><Relationship Id="rId34" Type="http://schemas.openxmlformats.org/officeDocument/2006/relationships/image" Target="../media/image61.pn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33" Type="http://schemas.openxmlformats.org/officeDocument/2006/relationships/image" Target="../media/image60.sv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sv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svg"/><Relationship Id="rId31" Type="http://schemas.openxmlformats.org/officeDocument/2006/relationships/image" Target="../media/image58.sv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 Id="rId35" Type="http://schemas.openxmlformats.org/officeDocument/2006/relationships/image" Target="../media/image62.svg"/><Relationship Id="rId8" Type="http://schemas.openxmlformats.org/officeDocument/2006/relationships/image" Target="../media/image35.png"/></Relationships>
</file>

<file path=ppt/slides/_rels/slide12.xml.rels><?xml version="1.0" encoding="UTF-8" standalone="yes"?>
<Relationships xmlns="http://schemas.openxmlformats.org/package/2006/relationships"><Relationship Id="rId13" Type="http://schemas.openxmlformats.org/officeDocument/2006/relationships/image" Target="../media/image72.svg"/><Relationship Id="rId18" Type="http://schemas.openxmlformats.org/officeDocument/2006/relationships/image" Target="../media/image77.png"/><Relationship Id="rId26" Type="http://schemas.openxmlformats.org/officeDocument/2006/relationships/image" Target="../media/image84.png"/><Relationship Id="rId3" Type="http://schemas.openxmlformats.org/officeDocument/2006/relationships/image" Target="../media/image64.svg"/><Relationship Id="rId21" Type="http://schemas.openxmlformats.org/officeDocument/2006/relationships/image" Target="../media/image80.svg"/><Relationship Id="rId34" Type="http://schemas.openxmlformats.org/officeDocument/2006/relationships/image" Target="../media/image92.png"/><Relationship Id="rId7" Type="http://schemas.openxmlformats.org/officeDocument/2006/relationships/image" Target="../media/image67.svg"/><Relationship Id="rId12" Type="http://schemas.openxmlformats.org/officeDocument/2006/relationships/image" Target="../media/image71.png"/><Relationship Id="rId17" Type="http://schemas.openxmlformats.org/officeDocument/2006/relationships/image" Target="../media/image76.svg"/><Relationship Id="rId25" Type="http://schemas.openxmlformats.org/officeDocument/2006/relationships/image" Target="../media/image83.svg"/><Relationship Id="rId33" Type="http://schemas.openxmlformats.org/officeDocument/2006/relationships/image" Target="../media/image91.svg"/><Relationship Id="rId2" Type="http://schemas.openxmlformats.org/officeDocument/2006/relationships/image" Target="../media/image63.png"/><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7.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0.svg"/><Relationship Id="rId24" Type="http://schemas.openxmlformats.org/officeDocument/2006/relationships/image" Target="../media/image11.png"/><Relationship Id="rId32" Type="http://schemas.openxmlformats.org/officeDocument/2006/relationships/image" Target="../media/image90.png"/><Relationship Id="rId5" Type="http://schemas.openxmlformats.org/officeDocument/2006/relationships/image" Target="../media/image66.svg"/><Relationship Id="rId15" Type="http://schemas.openxmlformats.org/officeDocument/2006/relationships/image" Target="../media/image74.svg"/><Relationship Id="rId23" Type="http://schemas.openxmlformats.org/officeDocument/2006/relationships/image" Target="../media/image82.svg"/><Relationship Id="rId28" Type="http://schemas.openxmlformats.org/officeDocument/2006/relationships/image" Target="../media/image86.png"/><Relationship Id="rId10" Type="http://schemas.openxmlformats.org/officeDocument/2006/relationships/image" Target="../media/image69.png"/><Relationship Id="rId19" Type="http://schemas.openxmlformats.org/officeDocument/2006/relationships/image" Target="../media/image78.svg"/><Relationship Id="rId31" Type="http://schemas.openxmlformats.org/officeDocument/2006/relationships/image" Target="../media/image89.svg"/><Relationship Id="rId4" Type="http://schemas.openxmlformats.org/officeDocument/2006/relationships/image" Target="../media/image65.png"/><Relationship Id="rId9" Type="http://schemas.openxmlformats.org/officeDocument/2006/relationships/image" Target="../media/image68.sv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5.svg"/><Relationship Id="rId30" Type="http://schemas.openxmlformats.org/officeDocument/2006/relationships/image" Target="../media/image88.png"/><Relationship Id="rId35" Type="http://schemas.openxmlformats.org/officeDocument/2006/relationships/image" Target="../media/image93.svg"/><Relationship Id="rId8" Type="http://schemas.openxmlformats.org/officeDocument/2006/relationships/image" Target="../media/image15.png"/></Relationships>
</file>

<file path=ppt/slides/_rels/slide13.xml.rels><?xml version="1.0" encoding="UTF-8" standalone="yes"?>
<Relationships xmlns="http://schemas.openxmlformats.org/package/2006/relationships"><Relationship Id="rId13" Type="http://schemas.openxmlformats.org/officeDocument/2006/relationships/image" Target="../media/image72.svg"/><Relationship Id="rId18" Type="http://schemas.openxmlformats.org/officeDocument/2006/relationships/image" Target="../media/image77.png"/><Relationship Id="rId26" Type="http://schemas.openxmlformats.org/officeDocument/2006/relationships/image" Target="../media/image84.png"/><Relationship Id="rId3" Type="http://schemas.openxmlformats.org/officeDocument/2006/relationships/image" Target="../media/image64.svg"/><Relationship Id="rId21" Type="http://schemas.openxmlformats.org/officeDocument/2006/relationships/image" Target="../media/image80.svg"/><Relationship Id="rId34" Type="http://schemas.openxmlformats.org/officeDocument/2006/relationships/image" Target="../media/image92.png"/><Relationship Id="rId7" Type="http://schemas.openxmlformats.org/officeDocument/2006/relationships/image" Target="../media/image67.svg"/><Relationship Id="rId12" Type="http://schemas.openxmlformats.org/officeDocument/2006/relationships/image" Target="../media/image71.png"/><Relationship Id="rId17" Type="http://schemas.openxmlformats.org/officeDocument/2006/relationships/image" Target="../media/image76.svg"/><Relationship Id="rId25" Type="http://schemas.openxmlformats.org/officeDocument/2006/relationships/image" Target="../media/image83.svg"/><Relationship Id="rId33" Type="http://schemas.openxmlformats.org/officeDocument/2006/relationships/image" Target="../media/image91.svg"/><Relationship Id="rId2" Type="http://schemas.openxmlformats.org/officeDocument/2006/relationships/image" Target="../media/image63.png"/><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7.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0.svg"/><Relationship Id="rId24" Type="http://schemas.openxmlformats.org/officeDocument/2006/relationships/image" Target="../media/image11.png"/><Relationship Id="rId32" Type="http://schemas.openxmlformats.org/officeDocument/2006/relationships/image" Target="../media/image90.png"/><Relationship Id="rId5" Type="http://schemas.openxmlformats.org/officeDocument/2006/relationships/image" Target="../media/image66.svg"/><Relationship Id="rId15" Type="http://schemas.openxmlformats.org/officeDocument/2006/relationships/image" Target="../media/image74.svg"/><Relationship Id="rId23" Type="http://schemas.openxmlformats.org/officeDocument/2006/relationships/image" Target="../media/image82.svg"/><Relationship Id="rId28" Type="http://schemas.openxmlformats.org/officeDocument/2006/relationships/image" Target="../media/image86.png"/><Relationship Id="rId10" Type="http://schemas.openxmlformats.org/officeDocument/2006/relationships/image" Target="../media/image69.png"/><Relationship Id="rId19" Type="http://schemas.openxmlformats.org/officeDocument/2006/relationships/image" Target="../media/image78.svg"/><Relationship Id="rId31" Type="http://schemas.openxmlformats.org/officeDocument/2006/relationships/image" Target="../media/image89.svg"/><Relationship Id="rId4" Type="http://schemas.openxmlformats.org/officeDocument/2006/relationships/image" Target="../media/image65.png"/><Relationship Id="rId9" Type="http://schemas.openxmlformats.org/officeDocument/2006/relationships/image" Target="../media/image68.sv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5.svg"/><Relationship Id="rId30" Type="http://schemas.openxmlformats.org/officeDocument/2006/relationships/image" Target="../media/image88.png"/><Relationship Id="rId35" Type="http://schemas.openxmlformats.org/officeDocument/2006/relationships/image" Target="../media/image93.svg"/><Relationship Id="rId8" Type="http://schemas.openxmlformats.org/officeDocument/2006/relationships/image" Target="../media/image15.png"/></Relationships>
</file>

<file path=ppt/slides/_rels/slide14.xml.rels><?xml version="1.0" encoding="UTF-8" standalone="yes"?>
<Relationships xmlns="http://schemas.openxmlformats.org/package/2006/relationships"><Relationship Id="rId13" Type="http://schemas.openxmlformats.org/officeDocument/2006/relationships/image" Target="../media/image72.svg"/><Relationship Id="rId18" Type="http://schemas.openxmlformats.org/officeDocument/2006/relationships/image" Target="../media/image77.png"/><Relationship Id="rId26" Type="http://schemas.openxmlformats.org/officeDocument/2006/relationships/image" Target="../media/image84.png"/><Relationship Id="rId3" Type="http://schemas.openxmlformats.org/officeDocument/2006/relationships/image" Target="../media/image64.svg"/><Relationship Id="rId21" Type="http://schemas.openxmlformats.org/officeDocument/2006/relationships/image" Target="../media/image80.svg"/><Relationship Id="rId34" Type="http://schemas.openxmlformats.org/officeDocument/2006/relationships/image" Target="../media/image92.png"/><Relationship Id="rId7" Type="http://schemas.openxmlformats.org/officeDocument/2006/relationships/image" Target="../media/image67.svg"/><Relationship Id="rId12" Type="http://schemas.openxmlformats.org/officeDocument/2006/relationships/image" Target="../media/image71.png"/><Relationship Id="rId17" Type="http://schemas.openxmlformats.org/officeDocument/2006/relationships/image" Target="../media/image76.svg"/><Relationship Id="rId25" Type="http://schemas.openxmlformats.org/officeDocument/2006/relationships/image" Target="../media/image83.svg"/><Relationship Id="rId33" Type="http://schemas.openxmlformats.org/officeDocument/2006/relationships/image" Target="../media/image91.svg"/><Relationship Id="rId2" Type="http://schemas.openxmlformats.org/officeDocument/2006/relationships/image" Target="../media/image63.png"/><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7.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0.svg"/><Relationship Id="rId24" Type="http://schemas.openxmlformats.org/officeDocument/2006/relationships/image" Target="../media/image11.png"/><Relationship Id="rId32" Type="http://schemas.openxmlformats.org/officeDocument/2006/relationships/image" Target="../media/image90.png"/><Relationship Id="rId5" Type="http://schemas.openxmlformats.org/officeDocument/2006/relationships/image" Target="../media/image66.svg"/><Relationship Id="rId15" Type="http://schemas.openxmlformats.org/officeDocument/2006/relationships/image" Target="../media/image74.svg"/><Relationship Id="rId23" Type="http://schemas.openxmlformats.org/officeDocument/2006/relationships/image" Target="../media/image82.svg"/><Relationship Id="rId28" Type="http://schemas.openxmlformats.org/officeDocument/2006/relationships/image" Target="../media/image86.png"/><Relationship Id="rId10" Type="http://schemas.openxmlformats.org/officeDocument/2006/relationships/image" Target="../media/image69.png"/><Relationship Id="rId19" Type="http://schemas.openxmlformats.org/officeDocument/2006/relationships/image" Target="../media/image78.svg"/><Relationship Id="rId31" Type="http://schemas.openxmlformats.org/officeDocument/2006/relationships/image" Target="../media/image89.svg"/><Relationship Id="rId4" Type="http://schemas.openxmlformats.org/officeDocument/2006/relationships/image" Target="../media/image65.png"/><Relationship Id="rId9" Type="http://schemas.openxmlformats.org/officeDocument/2006/relationships/image" Target="../media/image68.sv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5.svg"/><Relationship Id="rId30" Type="http://schemas.openxmlformats.org/officeDocument/2006/relationships/image" Target="../media/image88.png"/><Relationship Id="rId35" Type="http://schemas.openxmlformats.org/officeDocument/2006/relationships/image" Target="../media/image93.svg"/><Relationship Id="rId8" Type="http://schemas.openxmlformats.org/officeDocument/2006/relationships/image" Target="../media/image15.png"/></Relationships>
</file>

<file path=ppt/slides/_rels/slide15.xml.rels><?xml version="1.0" encoding="UTF-8" standalone="yes"?>
<Relationships xmlns="http://schemas.openxmlformats.org/package/2006/relationships"><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svg"/><Relationship Id="rId21" Type="http://schemas.openxmlformats.org/officeDocument/2006/relationships/image" Target="../media/image48.svg"/><Relationship Id="rId34" Type="http://schemas.openxmlformats.org/officeDocument/2006/relationships/image" Target="../media/image61.pn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33" Type="http://schemas.openxmlformats.org/officeDocument/2006/relationships/image" Target="../media/image60.sv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sv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svg"/><Relationship Id="rId31" Type="http://schemas.openxmlformats.org/officeDocument/2006/relationships/image" Target="../media/image58.sv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 Id="rId35" Type="http://schemas.openxmlformats.org/officeDocument/2006/relationships/image" Target="../media/image62.svg"/><Relationship Id="rId8"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72.svg"/><Relationship Id="rId18" Type="http://schemas.openxmlformats.org/officeDocument/2006/relationships/image" Target="../media/image77.png"/><Relationship Id="rId26" Type="http://schemas.openxmlformats.org/officeDocument/2006/relationships/image" Target="../media/image84.png"/><Relationship Id="rId3" Type="http://schemas.openxmlformats.org/officeDocument/2006/relationships/image" Target="../media/image64.svg"/><Relationship Id="rId21" Type="http://schemas.openxmlformats.org/officeDocument/2006/relationships/image" Target="../media/image80.svg"/><Relationship Id="rId34" Type="http://schemas.openxmlformats.org/officeDocument/2006/relationships/image" Target="../media/image92.png"/><Relationship Id="rId7" Type="http://schemas.openxmlformats.org/officeDocument/2006/relationships/image" Target="../media/image67.svg"/><Relationship Id="rId12" Type="http://schemas.openxmlformats.org/officeDocument/2006/relationships/image" Target="../media/image71.png"/><Relationship Id="rId17" Type="http://schemas.openxmlformats.org/officeDocument/2006/relationships/image" Target="../media/image76.svg"/><Relationship Id="rId25" Type="http://schemas.openxmlformats.org/officeDocument/2006/relationships/image" Target="../media/image83.svg"/><Relationship Id="rId33" Type="http://schemas.openxmlformats.org/officeDocument/2006/relationships/image" Target="../media/image91.svg"/><Relationship Id="rId2" Type="http://schemas.openxmlformats.org/officeDocument/2006/relationships/image" Target="../media/image63.png"/><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7.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0.svg"/><Relationship Id="rId24" Type="http://schemas.openxmlformats.org/officeDocument/2006/relationships/image" Target="../media/image11.png"/><Relationship Id="rId32" Type="http://schemas.openxmlformats.org/officeDocument/2006/relationships/image" Target="../media/image90.png"/><Relationship Id="rId5" Type="http://schemas.openxmlformats.org/officeDocument/2006/relationships/image" Target="../media/image66.svg"/><Relationship Id="rId15" Type="http://schemas.openxmlformats.org/officeDocument/2006/relationships/image" Target="../media/image74.svg"/><Relationship Id="rId23" Type="http://schemas.openxmlformats.org/officeDocument/2006/relationships/image" Target="../media/image82.svg"/><Relationship Id="rId28" Type="http://schemas.openxmlformats.org/officeDocument/2006/relationships/image" Target="../media/image86.png"/><Relationship Id="rId10" Type="http://schemas.openxmlformats.org/officeDocument/2006/relationships/image" Target="../media/image69.png"/><Relationship Id="rId19" Type="http://schemas.openxmlformats.org/officeDocument/2006/relationships/image" Target="../media/image78.svg"/><Relationship Id="rId31" Type="http://schemas.openxmlformats.org/officeDocument/2006/relationships/image" Target="../media/image89.svg"/><Relationship Id="rId4" Type="http://schemas.openxmlformats.org/officeDocument/2006/relationships/image" Target="../media/image65.png"/><Relationship Id="rId9" Type="http://schemas.openxmlformats.org/officeDocument/2006/relationships/image" Target="../media/image68.sv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5.svg"/><Relationship Id="rId30" Type="http://schemas.openxmlformats.org/officeDocument/2006/relationships/image" Target="../media/image88.png"/><Relationship Id="rId35" Type="http://schemas.openxmlformats.org/officeDocument/2006/relationships/image" Target="../media/image93.svg"/><Relationship Id="rId8" Type="http://schemas.openxmlformats.org/officeDocument/2006/relationships/image" Target="../media/image15.png"/></Relationships>
</file>

<file path=ppt/slides/_rels/slide18.xml.rels><?xml version="1.0" encoding="UTF-8" standalone="yes"?>
<Relationships xmlns="http://schemas.openxmlformats.org/package/2006/relationships"><Relationship Id="rId13" Type="http://schemas.openxmlformats.org/officeDocument/2006/relationships/image" Target="../media/image72.svg"/><Relationship Id="rId18" Type="http://schemas.openxmlformats.org/officeDocument/2006/relationships/image" Target="../media/image77.png"/><Relationship Id="rId26" Type="http://schemas.openxmlformats.org/officeDocument/2006/relationships/image" Target="../media/image84.png"/><Relationship Id="rId3" Type="http://schemas.openxmlformats.org/officeDocument/2006/relationships/image" Target="../media/image64.svg"/><Relationship Id="rId21" Type="http://schemas.openxmlformats.org/officeDocument/2006/relationships/image" Target="../media/image80.svg"/><Relationship Id="rId34" Type="http://schemas.openxmlformats.org/officeDocument/2006/relationships/image" Target="../media/image92.png"/><Relationship Id="rId7" Type="http://schemas.openxmlformats.org/officeDocument/2006/relationships/image" Target="../media/image67.svg"/><Relationship Id="rId12" Type="http://schemas.openxmlformats.org/officeDocument/2006/relationships/image" Target="../media/image71.png"/><Relationship Id="rId17" Type="http://schemas.openxmlformats.org/officeDocument/2006/relationships/image" Target="../media/image76.svg"/><Relationship Id="rId25" Type="http://schemas.openxmlformats.org/officeDocument/2006/relationships/image" Target="../media/image83.svg"/><Relationship Id="rId33" Type="http://schemas.openxmlformats.org/officeDocument/2006/relationships/image" Target="../media/image91.svg"/><Relationship Id="rId2" Type="http://schemas.openxmlformats.org/officeDocument/2006/relationships/image" Target="../media/image63.png"/><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7.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0.svg"/><Relationship Id="rId24" Type="http://schemas.openxmlformats.org/officeDocument/2006/relationships/image" Target="../media/image11.png"/><Relationship Id="rId32" Type="http://schemas.openxmlformats.org/officeDocument/2006/relationships/image" Target="../media/image90.png"/><Relationship Id="rId5" Type="http://schemas.openxmlformats.org/officeDocument/2006/relationships/image" Target="../media/image66.svg"/><Relationship Id="rId15" Type="http://schemas.openxmlformats.org/officeDocument/2006/relationships/image" Target="../media/image74.svg"/><Relationship Id="rId23" Type="http://schemas.openxmlformats.org/officeDocument/2006/relationships/image" Target="../media/image82.svg"/><Relationship Id="rId28" Type="http://schemas.openxmlformats.org/officeDocument/2006/relationships/image" Target="../media/image86.png"/><Relationship Id="rId10" Type="http://schemas.openxmlformats.org/officeDocument/2006/relationships/image" Target="../media/image69.png"/><Relationship Id="rId19" Type="http://schemas.openxmlformats.org/officeDocument/2006/relationships/image" Target="../media/image78.svg"/><Relationship Id="rId31" Type="http://schemas.openxmlformats.org/officeDocument/2006/relationships/image" Target="../media/image89.svg"/><Relationship Id="rId4" Type="http://schemas.openxmlformats.org/officeDocument/2006/relationships/image" Target="../media/image65.png"/><Relationship Id="rId9" Type="http://schemas.openxmlformats.org/officeDocument/2006/relationships/image" Target="../media/image68.sv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5.svg"/><Relationship Id="rId30" Type="http://schemas.openxmlformats.org/officeDocument/2006/relationships/image" Target="../media/image88.png"/><Relationship Id="rId35" Type="http://schemas.openxmlformats.org/officeDocument/2006/relationships/image" Target="../media/image93.svg"/><Relationship Id="rId8" Type="http://schemas.openxmlformats.org/officeDocument/2006/relationships/image" Target="../media/image15.png"/></Relationships>
</file>

<file path=ppt/slides/_rels/slide19.xml.rels><?xml version="1.0" encoding="UTF-8" standalone="yes"?>
<Relationships xmlns="http://schemas.openxmlformats.org/package/2006/relationships"><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svg"/><Relationship Id="rId21" Type="http://schemas.openxmlformats.org/officeDocument/2006/relationships/image" Target="../media/image48.svg"/><Relationship Id="rId34" Type="http://schemas.openxmlformats.org/officeDocument/2006/relationships/image" Target="../media/image61.pn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33" Type="http://schemas.openxmlformats.org/officeDocument/2006/relationships/image" Target="../media/image60.sv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sv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svg"/><Relationship Id="rId31" Type="http://schemas.openxmlformats.org/officeDocument/2006/relationships/image" Target="../media/image58.sv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 Id="rId35" Type="http://schemas.openxmlformats.org/officeDocument/2006/relationships/image" Target="../media/image62.svg"/><Relationship Id="rId8"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svg"/><Relationship Id="rId21" Type="http://schemas.openxmlformats.org/officeDocument/2006/relationships/image" Target="../media/image48.svg"/><Relationship Id="rId34" Type="http://schemas.openxmlformats.org/officeDocument/2006/relationships/image" Target="../media/image61.pn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33" Type="http://schemas.openxmlformats.org/officeDocument/2006/relationships/image" Target="../media/image60.sv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sv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svg"/><Relationship Id="rId31" Type="http://schemas.openxmlformats.org/officeDocument/2006/relationships/image" Target="../media/image58.sv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 Id="rId35" Type="http://schemas.openxmlformats.org/officeDocument/2006/relationships/image" Target="../media/image62.svg"/><Relationship Id="rId8" Type="http://schemas.openxmlformats.org/officeDocument/2006/relationships/image" Target="../media/image35.png"/></Relationships>
</file>

<file path=ppt/slides/_rels/slide21.xml.rels><?xml version="1.0" encoding="UTF-8" standalone="yes"?>
<Relationships xmlns="http://schemas.openxmlformats.org/package/2006/relationships"><Relationship Id="rId13" Type="http://schemas.openxmlformats.org/officeDocument/2006/relationships/image" Target="../media/image72.svg"/><Relationship Id="rId18" Type="http://schemas.openxmlformats.org/officeDocument/2006/relationships/image" Target="../media/image77.png"/><Relationship Id="rId26" Type="http://schemas.openxmlformats.org/officeDocument/2006/relationships/image" Target="../media/image84.png"/><Relationship Id="rId3" Type="http://schemas.openxmlformats.org/officeDocument/2006/relationships/image" Target="../media/image64.svg"/><Relationship Id="rId21" Type="http://schemas.openxmlformats.org/officeDocument/2006/relationships/image" Target="../media/image80.svg"/><Relationship Id="rId34" Type="http://schemas.openxmlformats.org/officeDocument/2006/relationships/image" Target="../media/image92.png"/><Relationship Id="rId7" Type="http://schemas.openxmlformats.org/officeDocument/2006/relationships/image" Target="../media/image67.svg"/><Relationship Id="rId12" Type="http://schemas.openxmlformats.org/officeDocument/2006/relationships/image" Target="../media/image71.png"/><Relationship Id="rId17" Type="http://schemas.openxmlformats.org/officeDocument/2006/relationships/image" Target="../media/image76.svg"/><Relationship Id="rId25" Type="http://schemas.openxmlformats.org/officeDocument/2006/relationships/image" Target="../media/image83.svg"/><Relationship Id="rId33" Type="http://schemas.openxmlformats.org/officeDocument/2006/relationships/image" Target="../media/image91.svg"/><Relationship Id="rId2" Type="http://schemas.openxmlformats.org/officeDocument/2006/relationships/image" Target="../media/image63.png"/><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7.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0.svg"/><Relationship Id="rId24" Type="http://schemas.openxmlformats.org/officeDocument/2006/relationships/image" Target="../media/image11.png"/><Relationship Id="rId32" Type="http://schemas.openxmlformats.org/officeDocument/2006/relationships/image" Target="../media/image90.png"/><Relationship Id="rId5" Type="http://schemas.openxmlformats.org/officeDocument/2006/relationships/image" Target="../media/image66.svg"/><Relationship Id="rId15" Type="http://schemas.openxmlformats.org/officeDocument/2006/relationships/image" Target="../media/image74.svg"/><Relationship Id="rId23" Type="http://schemas.openxmlformats.org/officeDocument/2006/relationships/image" Target="../media/image82.svg"/><Relationship Id="rId28" Type="http://schemas.openxmlformats.org/officeDocument/2006/relationships/image" Target="../media/image86.png"/><Relationship Id="rId10" Type="http://schemas.openxmlformats.org/officeDocument/2006/relationships/image" Target="../media/image69.png"/><Relationship Id="rId19" Type="http://schemas.openxmlformats.org/officeDocument/2006/relationships/image" Target="../media/image78.svg"/><Relationship Id="rId31" Type="http://schemas.openxmlformats.org/officeDocument/2006/relationships/image" Target="../media/image89.svg"/><Relationship Id="rId4" Type="http://schemas.openxmlformats.org/officeDocument/2006/relationships/image" Target="../media/image65.png"/><Relationship Id="rId9" Type="http://schemas.openxmlformats.org/officeDocument/2006/relationships/image" Target="../media/image68.sv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5.svg"/><Relationship Id="rId30" Type="http://schemas.openxmlformats.org/officeDocument/2006/relationships/image" Target="../media/image88.png"/><Relationship Id="rId35" Type="http://schemas.openxmlformats.org/officeDocument/2006/relationships/image" Target="../media/image93.svg"/><Relationship Id="rId8" Type="http://schemas.openxmlformats.org/officeDocument/2006/relationships/image" Target="../media/image15.png"/></Relationships>
</file>

<file path=ppt/slides/_rels/slide22.xml.rels><?xml version="1.0" encoding="UTF-8" standalone="yes"?>
<Relationships xmlns="http://schemas.openxmlformats.org/package/2006/relationships"><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svg"/><Relationship Id="rId21" Type="http://schemas.openxmlformats.org/officeDocument/2006/relationships/image" Target="../media/image48.svg"/><Relationship Id="rId34" Type="http://schemas.openxmlformats.org/officeDocument/2006/relationships/image" Target="../media/image61.pn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33" Type="http://schemas.openxmlformats.org/officeDocument/2006/relationships/image" Target="../media/image60.sv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sv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svg"/><Relationship Id="rId31" Type="http://schemas.openxmlformats.org/officeDocument/2006/relationships/image" Target="../media/image58.sv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 Id="rId35" Type="http://schemas.openxmlformats.org/officeDocument/2006/relationships/image" Target="../media/image62.svg"/><Relationship Id="rId8"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6.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3B8B-7FF6-EAE1-582A-053DAE3EB3B8}"/>
              </a:ext>
            </a:extLst>
          </p:cNvPr>
          <p:cNvSpPr>
            <a:spLocks noGrp="1"/>
          </p:cNvSpPr>
          <p:nvPr>
            <p:ph type="ctrTitle"/>
          </p:nvPr>
        </p:nvSpPr>
        <p:spPr/>
        <p:txBody>
          <a:bodyPr/>
          <a:lstStyle/>
          <a:p>
            <a:r>
              <a:rPr lang="en-US" dirty="0"/>
              <a:t>Energy-Based Safety Branding Kit</a:t>
            </a:r>
          </a:p>
        </p:txBody>
      </p:sp>
      <p:sp>
        <p:nvSpPr>
          <p:cNvPr id="3" name="Subtitle 2">
            <a:extLst>
              <a:ext uri="{FF2B5EF4-FFF2-40B4-BE49-F238E27FC236}">
                <a16:creationId xmlns:a16="http://schemas.microsoft.com/office/drawing/2014/main" id="{3B939B89-66B6-2030-FEC9-786ABD8A99E4}"/>
              </a:ext>
            </a:extLst>
          </p:cNvPr>
          <p:cNvSpPr>
            <a:spLocks noGrp="1"/>
          </p:cNvSpPr>
          <p:nvPr>
            <p:ph type="subTitle" idx="1"/>
          </p:nvPr>
        </p:nvSpPr>
        <p:spPr>
          <a:xfrm>
            <a:off x="1524000" y="4114800"/>
            <a:ext cx="9144000" cy="1143000"/>
          </a:xfrm>
        </p:spPr>
        <p:txBody>
          <a:bodyPr>
            <a:normAutofit/>
          </a:bodyPr>
          <a:lstStyle/>
          <a:p>
            <a:r>
              <a:rPr lang="en-US" sz="2800" b="1" dirty="0"/>
              <a:t>READ THE INSTRUCTION SLIDES BEFORE EACH SECTION BEFORE EDITING THINGS</a:t>
            </a:r>
          </a:p>
        </p:txBody>
      </p:sp>
    </p:spTree>
    <p:extLst>
      <p:ext uri="{BB962C8B-B14F-4D97-AF65-F5344CB8AC3E}">
        <p14:creationId xmlns:p14="http://schemas.microsoft.com/office/powerpoint/2010/main" val="253051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9D88B-BBFA-BBD5-40F0-3DC1D3017934}"/>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0103A0B2-FF27-6331-E491-63EEC080E7CF}"/>
              </a:ext>
            </a:extLst>
          </p:cNvPr>
          <p:cNvSpPr/>
          <p:nvPr/>
        </p:nvSpPr>
        <p:spPr>
          <a:xfrm>
            <a:off x="889564" y="1275416"/>
            <a:ext cx="10412871" cy="43071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127" name="Icon Backgrounds">
            <a:extLst>
              <a:ext uri="{FF2B5EF4-FFF2-40B4-BE49-F238E27FC236}">
                <a16:creationId xmlns:a16="http://schemas.microsoft.com/office/drawing/2014/main" id="{3526BF92-9CFD-2442-00A8-5C2AEF69BB86}"/>
              </a:ext>
            </a:extLst>
          </p:cNvPr>
          <p:cNvGrpSpPr/>
          <p:nvPr/>
        </p:nvGrpSpPr>
        <p:grpSpPr>
          <a:xfrm>
            <a:off x="1282895" y="1488733"/>
            <a:ext cx="9611108" cy="3631102"/>
            <a:chOff x="1282895" y="1488733"/>
            <a:chExt cx="9611108" cy="3631102"/>
          </a:xfrm>
          <a:solidFill>
            <a:schemeClr val="tx1"/>
          </a:solidFill>
        </p:grpSpPr>
        <p:sp>
          <p:nvSpPr>
            <p:cNvPr id="5" name="Rectangle: Rounded Corners 4">
              <a:extLst>
                <a:ext uri="{FF2B5EF4-FFF2-40B4-BE49-F238E27FC236}">
                  <a16:creationId xmlns:a16="http://schemas.microsoft.com/office/drawing/2014/main" id="{43EE478D-80F8-2A4E-2F87-AD59C03E61A9}"/>
                </a:ext>
              </a:extLst>
            </p:cNvPr>
            <p:cNvSpPr/>
            <p:nvPr/>
          </p:nvSpPr>
          <p:spPr>
            <a:xfrm>
              <a:off x="5490727" y="3724449"/>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2" name="Rectangle: Rounded Corners 11">
              <a:extLst>
                <a:ext uri="{FF2B5EF4-FFF2-40B4-BE49-F238E27FC236}">
                  <a16:creationId xmlns:a16="http://schemas.microsoft.com/office/drawing/2014/main" id="{38E82BB4-2661-CC4F-706A-D5DE119DA814}"/>
                </a:ext>
              </a:extLst>
            </p:cNvPr>
            <p:cNvSpPr/>
            <p:nvPr/>
          </p:nvSpPr>
          <p:spPr>
            <a:xfrm>
              <a:off x="2686085" y="3740480"/>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7" name="Rectangle: Rounded Corners 26">
              <a:extLst>
                <a:ext uri="{FF2B5EF4-FFF2-40B4-BE49-F238E27FC236}">
                  <a16:creationId xmlns:a16="http://schemas.microsoft.com/office/drawing/2014/main" id="{F0071D47-623F-2AD0-CFD2-14886E8D68D4}"/>
                </a:ext>
              </a:extLst>
            </p:cNvPr>
            <p:cNvSpPr/>
            <p:nvPr/>
          </p:nvSpPr>
          <p:spPr>
            <a:xfrm>
              <a:off x="4085732" y="3724449"/>
              <a:ext cx="1191302"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0" name="Rectangle: Rounded Corners 49">
              <a:extLst>
                <a:ext uri="{FF2B5EF4-FFF2-40B4-BE49-F238E27FC236}">
                  <a16:creationId xmlns:a16="http://schemas.microsoft.com/office/drawing/2014/main" id="{45C66DEF-B201-CD22-26CB-B9934AE7D1FF}"/>
                </a:ext>
              </a:extLst>
            </p:cNvPr>
            <p:cNvSpPr/>
            <p:nvPr/>
          </p:nvSpPr>
          <p:spPr>
            <a:xfrm>
              <a:off x="8292310" y="3740480"/>
              <a:ext cx="119735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8" name="Rectangle: Rounded Corners 57">
              <a:extLst>
                <a:ext uri="{FF2B5EF4-FFF2-40B4-BE49-F238E27FC236}">
                  <a16:creationId xmlns:a16="http://schemas.microsoft.com/office/drawing/2014/main" id="{4CEEFB0F-7BC6-2D19-62FA-A852DA6DC7A2}"/>
                </a:ext>
              </a:extLst>
            </p:cNvPr>
            <p:cNvSpPr/>
            <p:nvPr/>
          </p:nvSpPr>
          <p:spPr>
            <a:xfrm>
              <a:off x="6893049" y="3724449"/>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5" name="Rectangle: Rounded Corners 64">
              <a:extLst>
                <a:ext uri="{FF2B5EF4-FFF2-40B4-BE49-F238E27FC236}">
                  <a16:creationId xmlns:a16="http://schemas.microsoft.com/office/drawing/2014/main" id="{9C60CF0B-9A4C-9FEA-E425-1C94773E499F}"/>
                </a:ext>
              </a:extLst>
            </p:cNvPr>
            <p:cNvSpPr/>
            <p:nvPr/>
          </p:nvSpPr>
          <p:spPr>
            <a:xfrm>
              <a:off x="1284269" y="3730883"/>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9" name="Rectangle: Rounded Corners 18">
              <a:extLst>
                <a:ext uri="{FF2B5EF4-FFF2-40B4-BE49-F238E27FC236}">
                  <a16:creationId xmlns:a16="http://schemas.microsoft.com/office/drawing/2014/main" id="{77A1CBF9-C4E8-DB05-B408-405F8521CA00}"/>
                </a:ext>
              </a:extLst>
            </p:cNvPr>
            <p:cNvSpPr/>
            <p:nvPr/>
          </p:nvSpPr>
          <p:spPr>
            <a:xfrm>
              <a:off x="6890116" y="1490628"/>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34" name="Rectangle: Rounded Corners 33">
              <a:extLst>
                <a:ext uri="{FF2B5EF4-FFF2-40B4-BE49-F238E27FC236}">
                  <a16:creationId xmlns:a16="http://schemas.microsoft.com/office/drawing/2014/main" id="{5D4860A7-1099-A434-8A96-3A8B6C3A6768}"/>
                </a:ext>
              </a:extLst>
            </p:cNvPr>
            <p:cNvSpPr/>
            <p:nvPr/>
          </p:nvSpPr>
          <p:spPr>
            <a:xfrm>
              <a:off x="2690142"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2" name="Rectangle: Rounded Corners 41">
              <a:extLst>
                <a:ext uri="{FF2B5EF4-FFF2-40B4-BE49-F238E27FC236}">
                  <a16:creationId xmlns:a16="http://schemas.microsoft.com/office/drawing/2014/main" id="{349E6D0C-6238-1219-C068-9B4FAD7F863F}"/>
                </a:ext>
              </a:extLst>
            </p:cNvPr>
            <p:cNvSpPr/>
            <p:nvPr/>
          </p:nvSpPr>
          <p:spPr>
            <a:xfrm>
              <a:off x="9696644" y="150917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75" name="Rectangle: Rounded Corners 74">
              <a:extLst>
                <a:ext uri="{FF2B5EF4-FFF2-40B4-BE49-F238E27FC236}">
                  <a16:creationId xmlns:a16="http://schemas.microsoft.com/office/drawing/2014/main" id="{519B71E6-260A-D231-BB64-7D463D17E58E}"/>
                </a:ext>
              </a:extLst>
            </p:cNvPr>
            <p:cNvSpPr/>
            <p:nvPr/>
          </p:nvSpPr>
          <p:spPr>
            <a:xfrm>
              <a:off x="8292308" y="1509171"/>
              <a:ext cx="119183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83" name="Rectangle: Rounded Corners 82">
              <a:extLst>
                <a:ext uri="{FF2B5EF4-FFF2-40B4-BE49-F238E27FC236}">
                  <a16:creationId xmlns:a16="http://schemas.microsoft.com/office/drawing/2014/main" id="{159CD4F8-F999-B208-C5C1-73FF3CE10E20}"/>
                </a:ext>
              </a:extLst>
            </p:cNvPr>
            <p:cNvSpPr/>
            <p:nvPr/>
          </p:nvSpPr>
          <p:spPr>
            <a:xfrm>
              <a:off x="5487924" y="1488733"/>
              <a:ext cx="119728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0" name="Rectangle: Rounded Corners 89">
              <a:extLst>
                <a:ext uri="{FF2B5EF4-FFF2-40B4-BE49-F238E27FC236}">
                  <a16:creationId xmlns:a16="http://schemas.microsoft.com/office/drawing/2014/main" id="{99570413-876C-2D2F-3186-15DDCAC9A904}"/>
                </a:ext>
              </a:extLst>
            </p:cNvPr>
            <p:cNvSpPr/>
            <p:nvPr/>
          </p:nvSpPr>
          <p:spPr>
            <a:xfrm>
              <a:off x="4089546"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9" name="Rectangle: Rounded Corners 98">
              <a:extLst>
                <a:ext uri="{FF2B5EF4-FFF2-40B4-BE49-F238E27FC236}">
                  <a16:creationId xmlns:a16="http://schemas.microsoft.com/office/drawing/2014/main" id="{3C3A4B11-437D-CF36-A9FF-BD4D310410F1}"/>
                </a:ext>
              </a:extLst>
            </p:cNvPr>
            <p:cNvSpPr/>
            <p:nvPr/>
          </p:nvSpPr>
          <p:spPr>
            <a:xfrm>
              <a:off x="1282895" y="1505866"/>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grpSp>
      <p:grpSp>
        <p:nvGrpSpPr>
          <p:cNvPr id="133" name="Text INSIDE Icons">
            <a:extLst>
              <a:ext uri="{FF2B5EF4-FFF2-40B4-BE49-F238E27FC236}">
                <a16:creationId xmlns:a16="http://schemas.microsoft.com/office/drawing/2014/main" id="{39985399-2CDE-63C7-5453-8AE666DF1006}"/>
              </a:ext>
            </a:extLst>
          </p:cNvPr>
          <p:cNvGrpSpPr/>
          <p:nvPr/>
        </p:nvGrpSpPr>
        <p:grpSpPr>
          <a:xfrm>
            <a:off x="1333500" y="1905207"/>
            <a:ext cx="9525000" cy="2964269"/>
            <a:chOff x="1333500" y="1905207"/>
            <a:chExt cx="9525000" cy="2964269"/>
          </a:xfrm>
        </p:grpSpPr>
        <p:sp>
          <p:nvSpPr>
            <p:cNvPr id="56" name="TextBox 55">
              <a:extLst>
                <a:ext uri="{FF2B5EF4-FFF2-40B4-BE49-F238E27FC236}">
                  <a16:creationId xmlns:a16="http://schemas.microsoft.com/office/drawing/2014/main" id="{5E235102-4918-A7BD-14CD-A7450C9EBE39}"/>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solidFill>
                    <a:schemeClr val="bg1"/>
                  </a:solidFill>
                  <a:latin typeface="Corbel" panose="020B0503020204020204" pitchFamily="34" charset="0"/>
                  <a:ea typeface="Open Sans Extrabold" panose="020B0906030804020204" pitchFamily="34" charset="0"/>
                  <a:cs typeface="Arial" panose="020B0604020202020204" pitchFamily="34" charset="0"/>
                </a:rPr>
                <a:t>≥ 150° F</a:t>
              </a:r>
            </a:p>
          </p:txBody>
        </p:sp>
        <p:sp>
          <p:nvSpPr>
            <p:cNvPr id="66" name="TextBox 65">
              <a:extLst>
                <a:ext uri="{FF2B5EF4-FFF2-40B4-BE49-F238E27FC236}">
                  <a16:creationId xmlns:a16="http://schemas.microsoft.com/office/drawing/2014/main" id="{D7DCCB9A-DF75-1C8C-AF1D-6E1DFECCE620}"/>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5’</a:t>
              </a:r>
            </a:p>
          </p:txBody>
        </p:sp>
        <p:sp>
          <p:nvSpPr>
            <p:cNvPr id="25" name="TextBox 24">
              <a:extLst>
                <a:ext uri="{FF2B5EF4-FFF2-40B4-BE49-F238E27FC236}">
                  <a16:creationId xmlns:a16="http://schemas.microsoft.com/office/drawing/2014/main" id="{DD5BAB09-E8C4-8904-6A7B-C283DD406EED}"/>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solidFill>
                    <a:schemeClr val="bg1"/>
                  </a:solidFill>
                  <a:latin typeface="Corbel" panose="020B0503020204020204" pitchFamily="34" charset="0"/>
                  <a:ea typeface="Open Sans Extrabold" panose="020B0906030804020204" pitchFamily="34" charset="0"/>
                  <a:cs typeface="Arial" panose="020B0604020202020204" pitchFamily="34" charset="0"/>
                </a:rPr>
                <a:t>≥ 50 Volts</a:t>
              </a:r>
            </a:p>
          </p:txBody>
        </p:sp>
        <p:sp>
          <p:nvSpPr>
            <p:cNvPr id="40" name="TextBox 39">
              <a:extLst>
                <a:ext uri="{FF2B5EF4-FFF2-40B4-BE49-F238E27FC236}">
                  <a16:creationId xmlns:a16="http://schemas.microsoft.com/office/drawing/2014/main" id="{8F2C9C24-0904-5EAD-13D8-FF16BE6F17D0}"/>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4’</a:t>
              </a:r>
            </a:p>
          </p:txBody>
        </p:sp>
        <p:sp>
          <p:nvSpPr>
            <p:cNvPr id="48" name="TextBox 47">
              <a:extLst>
                <a:ext uri="{FF2B5EF4-FFF2-40B4-BE49-F238E27FC236}">
                  <a16:creationId xmlns:a16="http://schemas.microsoft.com/office/drawing/2014/main" id="{47E0AE96-6257-965E-9468-B5A21A69B6A4}"/>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30 MPH</a:t>
              </a:r>
            </a:p>
          </p:txBody>
        </p:sp>
      </p:grpSp>
      <p:grpSp>
        <p:nvGrpSpPr>
          <p:cNvPr id="132" name="Icon Picture Parts">
            <a:extLst>
              <a:ext uri="{FF2B5EF4-FFF2-40B4-BE49-F238E27FC236}">
                <a16:creationId xmlns:a16="http://schemas.microsoft.com/office/drawing/2014/main" id="{B06E726E-529A-67F0-FFCD-5C49260C559F}"/>
              </a:ext>
            </a:extLst>
          </p:cNvPr>
          <p:cNvGrpSpPr/>
          <p:nvPr/>
        </p:nvGrpSpPr>
        <p:grpSpPr>
          <a:xfrm>
            <a:off x="1312249" y="1891840"/>
            <a:ext cx="9465147" cy="3203162"/>
            <a:chOff x="1312249" y="1891840"/>
            <a:chExt cx="9465147" cy="3203162"/>
          </a:xfrm>
          <a:solidFill>
            <a:schemeClr val="bg1"/>
          </a:solidFill>
        </p:grpSpPr>
        <p:pic>
          <p:nvPicPr>
            <p:cNvPr id="6" name="Picture 6">
              <a:extLst>
                <a:ext uri="{FF2B5EF4-FFF2-40B4-BE49-F238E27FC236}">
                  <a16:creationId xmlns:a16="http://schemas.microsoft.com/office/drawing/2014/main" id="{E7E699EE-34DF-4272-5B3F-EB61A8E81B7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pic>
          <p:nvPicPr>
            <p:cNvPr id="13" name="Picture 6">
              <a:extLst>
                <a:ext uri="{FF2B5EF4-FFF2-40B4-BE49-F238E27FC236}">
                  <a16:creationId xmlns:a16="http://schemas.microsoft.com/office/drawing/2014/main" id="{90863725-30CD-8B03-8495-B86005A43DA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pic>
          <p:nvPicPr>
            <p:cNvPr id="28" name="Picture 6" descr="Radioactive">
              <a:extLst>
                <a:ext uri="{FF2B5EF4-FFF2-40B4-BE49-F238E27FC236}">
                  <a16:creationId xmlns:a16="http://schemas.microsoft.com/office/drawing/2014/main" id="{4DBA55E1-83C7-AEE0-0B2E-973B53BF14F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pic>
          <p:nvPicPr>
            <p:cNvPr id="52" name="Picture 6">
              <a:extLst>
                <a:ext uri="{FF2B5EF4-FFF2-40B4-BE49-F238E27FC236}">
                  <a16:creationId xmlns:a16="http://schemas.microsoft.com/office/drawing/2014/main" id="{B6086A9C-3E12-065C-2FA2-15FF5AD5F878}"/>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pic>
          <p:nvPicPr>
            <p:cNvPr id="59" name="Picture 6">
              <a:extLst>
                <a:ext uri="{FF2B5EF4-FFF2-40B4-BE49-F238E27FC236}">
                  <a16:creationId xmlns:a16="http://schemas.microsoft.com/office/drawing/2014/main" id="{0E76AFD6-3593-DE6E-4BE4-D8EE2FECD20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pic>
          <p:nvPicPr>
            <p:cNvPr id="109" name="Graphic 108">
              <a:extLst>
                <a:ext uri="{FF2B5EF4-FFF2-40B4-BE49-F238E27FC236}">
                  <a16:creationId xmlns:a16="http://schemas.microsoft.com/office/drawing/2014/main" id="{FFAABE6B-501D-58BC-5039-E2A894BB6AA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3B67C4E7-4F53-D806-0C5B-615774C13EEC}"/>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pic>
          <p:nvPicPr>
            <p:cNvPr id="21" name="Picture 6" descr="High voltage">
              <a:extLst>
                <a:ext uri="{FF2B5EF4-FFF2-40B4-BE49-F238E27FC236}">
                  <a16:creationId xmlns:a16="http://schemas.microsoft.com/office/drawing/2014/main" id="{FDB7181D-6D49-D7C2-735D-AFF7A54B6AD5}"/>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pic>
          <p:nvPicPr>
            <p:cNvPr id="36" name="Picture 6">
              <a:extLst>
                <a:ext uri="{FF2B5EF4-FFF2-40B4-BE49-F238E27FC236}">
                  <a16:creationId xmlns:a16="http://schemas.microsoft.com/office/drawing/2014/main" id="{5794BEC2-10AB-1045-9B1A-F442908D0825}"/>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pic>
          <p:nvPicPr>
            <p:cNvPr id="44" name="Picture 6">
              <a:extLst>
                <a:ext uri="{FF2B5EF4-FFF2-40B4-BE49-F238E27FC236}">
                  <a16:creationId xmlns:a16="http://schemas.microsoft.com/office/drawing/2014/main" id="{6BC80222-784D-B101-22C6-03C7245AB565}"/>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pic>
          <p:nvPicPr>
            <p:cNvPr id="80" name="Graphic 79">
              <a:extLst>
                <a:ext uri="{FF2B5EF4-FFF2-40B4-BE49-F238E27FC236}">
                  <a16:creationId xmlns:a16="http://schemas.microsoft.com/office/drawing/2014/main" id="{64DD61D6-623C-C416-320A-9427B5113C4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3C020DB5-D7D9-8A81-4A4C-63E35D81855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pic>
          <p:nvPicPr>
            <p:cNvPr id="84" name="Picture 6">
              <a:extLst>
                <a:ext uri="{FF2B5EF4-FFF2-40B4-BE49-F238E27FC236}">
                  <a16:creationId xmlns:a16="http://schemas.microsoft.com/office/drawing/2014/main" id="{FCFC507D-519B-6D98-5DD9-6CF19AE2B36D}"/>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pic>
          <p:nvPicPr>
            <p:cNvPr id="95" name="Graphic 94">
              <a:extLst>
                <a:ext uri="{FF2B5EF4-FFF2-40B4-BE49-F238E27FC236}">
                  <a16:creationId xmlns:a16="http://schemas.microsoft.com/office/drawing/2014/main" id="{98E1A217-8373-6B18-ED0D-911281C8F7E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7723B5D5-A92F-F262-47C9-BB9CF93B9E9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A942EDFA-910F-6CFB-B7EF-0FAEC67F729A}"/>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pic>
          <p:nvPicPr>
            <p:cNvPr id="100" name="Picture 6">
              <a:extLst>
                <a:ext uri="{FF2B5EF4-FFF2-40B4-BE49-F238E27FC236}">
                  <a16:creationId xmlns:a16="http://schemas.microsoft.com/office/drawing/2014/main" id="{171FC329-28EF-443F-1A89-6A3EEFB6094F}"/>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grpSp>
      <p:grpSp>
        <p:nvGrpSpPr>
          <p:cNvPr id="128" name="Top Bar Backgrounds">
            <a:extLst>
              <a:ext uri="{FF2B5EF4-FFF2-40B4-BE49-F238E27FC236}">
                <a16:creationId xmlns:a16="http://schemas.microsoft.com/office/drawing/2014/main" id="{69B1225B-2A67-DAAB-DE0C-E132AE9378B4}"/>
              </a:ext>
            </a:extLst>
          </p:cNvPr>
          <p:cNvGrpSpPr/>
          <p:nvPr/>
        </p:nvGrpSpPr>
        <p:grpSpPr>
          <a:xfrm>
            <a:off x="1297098" y="1484833"/>
            <a:ext cx="9597562" cy="2666638"/>
            <a:chOff x="1297098" y="1484833"/>
            <a:chExt cx="9597562" cy="2666638"/>
          </a:xfrm>
        </p:grpSpPr>
        <p:sp>
          <p:nvSpPr>
            <p:cNvPr id="7" name="Round Same Side Corner Rectangle 12">
              <a:extLst>
                <a:ext uri="{FF2B5EF4-FFF2-40B4-BE49-F238E27FC236}">
                  <a16:creationId xmlns:a16="http://schemas.microsoft.com/office/drawing/2014/main" id="{10842A12-E275-1CF5-F1F9-0199335690C0}"/>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4" name="Round Same Side Corner Rectangle 12">
              <a:extLst>
                <a:ext uri="{FF2B5EF4-FFF2-40B4-BE49-F238E27FC236}">
                  <a16:creationId xmlns:a16="http://schemas.microsoft.com/office/drawing/2014/main" id="{9BF5F74D-9672-A3FE-10FF-C5A616FCF82B}"/>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9" name="Round Same Side Corner Rectangle 12">
              <a:extLst>
                <a:ext uri="{FF2B5EF4-FFF2-40B4-BE49-F238E27FC236}">
                  <a16:creationId xmlns:a16="http://schemas.microsoft.com/office/drawing/2014/main" id="{827E6A66-0699-F1DB-859F-DECDFFB7C9AF}"/>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3" name="Round Same Side Corner Rectangle 12">
              <a:extLst>
                <a:ext uri="{FF2B5EF4-FFF2-40B4-BE49-F238E27FC236}">
                  <a16:creationId xmlns:a16="http://schemas.microsoft.com/office/drawing/2014/main" id="{11F798FF-A742-1FEF-2C41-88489D2B9CB5}"/>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0" name="Round Same Side Corner Rectangle 12">
              <a:extLst>
                <a:ext uri="{FF2B5EF4-FFF2-40B4-BE49-F238E27FC236}">
                  <a16:creationId xmlns:a16="http://schemas.microsoft.com/office/drawing/2014/main" id="{03C89978-C97E-7AA2-BBBA-F8A368707B7F}"/>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8" name="Round Same Side Corner Rectangle 12">
              <a:extLst>
                <a:ext uri="{FF2B5EF4-FFF2-40B4-BE49-F238E27FC236}">
                  <a16:creationId xmlns:a16="http://schemas.microsoft.com/office/drawing/2014/main" id="{54A49672-79FE-32C9-F68D-F9270E8DE27E}"/>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2" name="Round Same Side Corner Rectangle 12">
              <a:extLst>
                <a:ext uri="{FF2B5EF4-FFF2-40B4-BE49-F238E27FC236}">
                  <a16:creationId xmlns:a16="http://schemas.microsoft.com/office/drawing/2014/main" id="{20BAA131-C2AF-C501-CC09-606001FB9008}"/>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7" name="Round Same Side Corner Rectangle 12">
              <a:extLst>
                <a:ext uri="{FF2B5EF4-FFF2-40B4-BE49-F238E27FC236}">
                  <a16:creationId xmlns:a16="http://schemas.microsoft.com/office/drawing/2014/main" id="{8BE4B277-133A-6832-4C4E-2107408BAB19}"/>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5" name="Round Same Side Corner Rectangle 12">
              <a:extLst>
                <a:ext uri="{FF2B5EF4-FFF2-40B4-BE49-F238E27FC236}">
                  <a16:creationId xmlns:a16="http://schemas.microsoft.com/office/drawing/2014/main" id="{A7A203CE-02CF-37F6-947E-8D58E60913E7}"/>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7" name="Round Same Side Corner Rectangle 12">
              <a:extLst>
                <a:ext uri="{FF2B5EF4-FFF2-40B4-BE49-F238E27FC236}">
                  <a16:creationId xmlns:a16="http://schemas.microsoft.com/office/drawing/2014/main" id="{E47A25F7-9652-1A23-39B9-6DE077EA9D10}"/>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5" name="Round Same Side Corner Rectangle 12">
              <a:extLst>
                <a:ext uri="{FF2B5EF4-FFF2-40B4-BE49-F238E27FC236}">
                  <a16:creationId xmlns:a16="http://schemas.microsoft.com/office/drawing/2014/main" id="{283924D4-3E07-E05A-4524-D6402DDA01A5}"/>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2" name="Round Same Side Corner Rectangle 12">
              <a:extLst>
                <a:ext uri="{FF2B5EF4-FFF2-40B4-BE49-F238E27FC236}">
                  <a16:creationId xmlns:a16="http://schemas.microsoft.com/office/drawing/2014/main" id="{A3FAACBC-C5C6-8D7E-E6A1-27E708F9AEEE}"/>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1" name="Round Same Side Corner Rectangle 12">
              <a:extLst>
                <a:ext uri="{FF2B5EF4-FFF2-40B4-BE49-F238E27FC236}">
                  <a16:creationId xmlns:a16="http://schemas.microsoft.com/office/drawing/2014/main" id="{ED6AD053-D82E-4AD9-2599-3295E0DCAEF0}"/>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29" name="Outer Borders">
            <a:extLst>
              <a:ext uri="{FF2B5EF4-FFF2-40B4-BE49-F238E27FC236}">
                <a16:creationId xmlns:a16="http://schemas.microsoft.com/office/drawing/2014/main" id="{78D46985-9101-3217-A3BF-E0DE03AD66F0}"/>
              </a:ext>
            </a:extLst>
          </p:cNvPr>
          <p:cNvGrpSpPr/>
          <p:nvPr/>
        </p:nvGrpSpPr>
        <p:grpSpPr>
          <a:xfrm>
            <a:off x="1281348" y="1459038"/>
            <a:ext cx="9629304" cy="3669904"/>
            <a:chOff x="1281348" y="1459038"/>
            <a:chExt cx="9629304" cy="3669904"/>
          </a:xfrm>
        </p:grpSpPr>
        <p:sp>
          <p:nvSpPr>
            <p:cNvPr id="8" name="Rounded Rectangle 13">
              <a:extLst>
                <a:ext uri="{FF2B5EF4-FFF2-40B4-BE49-F238E27FC236}">
                  <a16:creationId xmlns:a16="http://schemas.microsoft.com/office/drawing/2014/main" id="{17DC552A-F8D6-6474-DED5-1D908A0AE729}"/>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8522EA67-F261-12CE-E92F-32B8FAECC221}"/>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4D6C8AE8-8ADA-0190-B20E-CABC37153714}"/>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E11B752B-80F2-C4FE-A8A4-783FFFE4E8BE}"/>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91F0C622-1004-5A65-4D40-485B8FEC3FA8}"/>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206EF4EB-541E-1891-BAF3-2D17E4C23E86}"/>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44596A05-F2DD-945E-A704-C3C483BF7E2C}"/>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9848704A-EF96-C834-2736-29F90D0C65D3}"/>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2C5ED537-1661-B1B3-969C-974D7DE6C9BD}"/>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6CED48C8-CF05-BD8D-7ABB-A5C53D49C784}"/>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4EB1F8C7-0B5F-2A78-FF4D-4EE92139232B}"/>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6823B7C8-6E69-DF9F-A35A-CC0F32403BE3}"/>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8AA2A3D6-5DC2-4755-869D-12180E565233}"/>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31" name="Energy Type Text">
            <a:extLst>
              <a:ext uri="{FF2B5EF4-FFF2-40B4-BE49-F238E27FC236}">
                <a16:creationId xmlns:a16="http://schemas.microsoft.com/office/drawing/2014/main" id="{36929386-CCF3-3A56-2DAB-3BCE4B462411}"/>
              </a:ext>
            </a:extLst>
          </p:cNvPr>
          <p:cNvGrpSpPr/>
          <p:nvPr/>
        </p:nvGrpSpPr>
        <p:grpSpPr>
          <a:xfrm>
            <a:off x="1467513" y="1550037"/>
            <a:ext cx="9158905" cy="2623568"/>
            <a:chOff x="1467513" y="1550037"/>
            <a:chExt cx="9158905" cy="2623568"/>
          </a:xfrm>
        </p:grpSpPr>
        <p:sp>
          <p:nvSpPr>
            <p:cNvPr id="9" name="TextBox 8">
              <a:extLst>
                <a:ext uri="{FF2B5EF4-FFF2-40B4-BE49-F238E27FC236}">
                  <a16:creationId xmlns:a16="http://schemas.microsoft.com/office/drawing/2014/main" id="{6717E8DB-F7C0-DCB2-5DF6-B7456CEE7301}"/>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6" name="TextBox 15">
              <a:extLst>
                <a:ext uri="{FF2B5EF4-FFF2-40B4-BE49-F238E27FC236}">
                  <a16:creationId xmlns:a16="http://schemas.microsoft.com/office/drawing/2014/main" id="{8443D4CC-D6B2-38C1-CB6C-70BE1B976A6E}"/>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31" name="TextBox 30">
              <a:extLst>
                <a:ext uri="{FF2B5EF4-FFF2-40B4-BE49-F238E27FC236}">
                  <a16:creationId xmlns:a16="http://schemas.microsoft.com/office/drawing/2014/main" id="{6D3BFBC5-53BD-7C4C-3A1B-F6FD186C1FC0}"/>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55" name="TextBox 54">
              <a:extLst>
                <a:ext uri="{FF2B5EF4-FFF2-40B4-BE49-F238E27FC236}">
                  <a16:creationId xmlns:a16="http://schemas.microsoft.com/office/drawing/2014/main" id="{35F7C963-125D-14B3-39CE-87D0BDDC57BF}"/>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2" name="TextBox 61">
              <a:extLst>
                <a:ext uri="{FF2B5EF4-FFF2-40B4-BE49-F238E27FC236}">
                  <a16:creationId xmlns:a16="http://schemas.microsoft.com/office/drawing/2014/main" id="{57A40EF9-B3AA-AA6E-0064-F0A2D7418CEA}"/>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70" name="TextBox 69">
              <a:extLst>
                <a:ext uri="{FF2B5EF4-FFF2-40B4-BE49-F238E27FC236}">
                  <a16:creationId xmlns:a16="http://schemas.microsoft.com/office/drawing/2014/main" id="{4AFED816-4CEF-DEE7-286F-3C4B079D40BE}"/>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24" name="TextBox 23">
              <a:extLst>
                <a:ext uri="{FF2B5EF4-FFF2-40B4-BE49-F238E27FC236}">
                  <a16:creationId xmlns:a16="http://schemas.microsoft.com/office/drawing/2014/main" id="{910BA511-A9EB-B2C4-4525-7A016202D828}"/>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39" name="TextBox 38">
              <a:extLst>
                <a:ext uri="{FF2B5EF4-FFF2-40B4-BE49-F238E27FC236}">
                  <a16:creationId xmlns:a16="http://schemas.microsoft.com/office/drawing/2014/main" id="{ABE616C0-65DC-CAD1-E993-140F616917FF}"/>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47" name="TextBox 46">
              <a:extLst>
                <a:ext uri="{FF2B5EF4-FFF2-40B4-BE49-F238E27FC236}">
                  <a16:creationId xmlns:a16="http://schemas.microsoft.com/office/drawing/2014/main" id="{D8EC3F6E-8C9D-5E2B-C620-248B8278A43A}"/>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79" name="TextBox 78">
              <a:extLst>
                <a:ext uri="{FF2B5EF4-FFF2-40B4-BE49-F238E27FC236}">
                  <a16:creationId xmlns:a16="http://schemas.microsoft.com/office/drawing/2014/main" id="{B3D1A100-0CCB-6110-F1DF-112634A34E38}"/>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87" name="TextBox 86">
              <a:extLst>
                <a:ext uri="{FF2B5EF4-FFF2-40B4-BE49-F238E27FC236}">
                  <a16:creationId xmlns:a16="http://schemas.microsoft.com/office/drawing/2014/main" id="{DFA8FAC8-3058-DCE8-D44B-A484C3A56263}"/>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94" name="TextBox 93">
              <a:extLst>
                <a:ext uri="{FF2B5EF4-FFF2-40B4-BE49-F238E27FC236}">
                  <a16:creationId xmlns:a16="http://schemas.microsoft.com/office/drawing/2014/main" id="{8DF5FF45-93EC-B6F9-719F-522AE94DC011}"/>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103" name="TextBox 102">
              <a:extLst>
                <a:ext uri="{FF2B5EF4-FFF2-40B4-BE49-F238E27FC236}">
                  <a16:creationId xmlns:a16="http://schemas.microsoft.com/office/drawing/2014/main" id="{C03AD8ED-AAA1-62FD-9C18-724783322C00}"/>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grpSp>
      <p:grpSp>
        <p:nvGrpSpPr>
          <p:cNvPr id="130" name="Icon Name Text">
            <a:extLst>
              <a:ext uri="{FF2B5EF4-FFF2-40B4-BE49-F238E27FC236}">
                <a16:creationId xmlns:a16="http://schemas.microsoft.com/office/drawing/2014/main" id="{E77260BC-BCCE-6D65-38B2-16264FAD6B2E}"/>
              </a:ext>
            </a:extLst>
          </p:cNvPr>
          <p:cNvGrpSpPr/>
          <p:nvPr/>
        </p:nvGrpSpPr>
        <p:grpSpPr>
          <a:xfrm>
            <a:off x="1281348" y="2974054"/>
            <a:ext cx="9629304" cy="2636632"/>
            <a:chOff x="1281348" y="2974054"/>
            <a:chExt cx="9629304" cy="2636632"/>
          </a:xfrm>
        </p:grpSpPr>
        <p:sp>
          <p:nvSpPr>
            <p:cNvPr id="10" name="TextBox 9">
              <a:extLst>
                <a:ext uri="{FF2B5EF4-FFF2-40B4-BE49-F238E27FC236}">
                  <a16:creationId xmlns:a16="http://schemas.microsoft.com/office/drawing/2014/main" id="{4942B937-E681-BD65-BDBD-8DC3ACF51B40}"/>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Steam</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4F4F9AC-8B61-818F-7745-904116F781D2}"/>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Explosion</a:t>
              </a:r>
            </a:p>
            <a:p>
              <a:pPr algn="ctr" defTabSz="609585"/>
              <a:r>
                <a:rPr lang="en-US" sz="933" dirty="0">
                  <a:solidFill>
                    <a:prstClr val="black"/>
                  </a:solidFill>
                  <a:latin typeface="Corbel" panose="020B0503020204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DBDC8D34-3A69-5819-CE91-BB9C7FE0F717}"/>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Toxic Chemical or</a:t>
              </a:r>
            </a:p>
            <a:p>
              <a:pPr algn="ctr" defTabSz="609585"/>
              <a:r>
                <a:rPr lang="en-US" sz="933" dirty="0">
                  <a:solidFill>
                    <a:prstClr val="black"/>
                  </a:solidFill>
                  <a:latin typeface="Corbel" panose="020B0503020204020204" pitchFamily="34" charset="0"/>
                  <a:cs typeface="Arial" panose="020B0604020202020204" pitchFamily="34" charset="0"/>
                </a:rPr>
                <a:t>Radiation</a:t>
              </a:r>
            </a:p>
          </p:txBody>
        </p:sp>
        <p:sp>
          <p:nvSpPr>
            <p:cNvPr id="51" name="TextBox 50">
              <a:extLst>
                <a:ext uri="{FF2B5EF4-FFF2-40B4-BE49-F238E27FC236}">
                  <a16:creationId xmlns:a16="http://schemas.microsoft.com/office/drawing/2014/main" id="{8AE0A0E5-F21B-1623-C51D-ACEDF4DE6659}"/>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High Surface</a:t>
              </a:r>
            </a:p>
            <a:p>
              <a:pPr algn="ctr" defTabSz="609585"/>
              <a:r>
                <a:rPr lang="en-US" sz="933" dirty="0">
                  <a:solidFill>
                    <a:prstClr val="black"/>
                  </a:solidFill>
                  <a:latin typeface="Corbel" panose="020B0503020204020204" pitchFamily="34" charset="0"/>
                  <a:cs typeface="Arial" panose="020B0604020202020204" pitchFamily="34" charset="0"/>
                </a:rPr>
                <a:t>Temperature </a:t>
              </a:r>
            </a:p>
          </p:txBody>
        </p:sp>
        <p:sp>
          <p:nvSpPr>
            <p:cNvPr id="63" name="TextBox 62">
              <a:extLst>
                <a:ext uri="{FF2B5EF4-FFF2-40B4-BE49-F238E27FC236}">
                  <a16:creationId xmlns:a16="http://schemas.microsoft.com/office/drawing/2014/main" id="{309F153B-0EB9-C193-F6CA-C5D96E915EAF}"/>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Fire with Sustained</a:t>
              </a:r>
            </a:p>
            <a:p>
              <a:pPr algn="ctr" defTabSz="609585"/>
              <a:r>
                <a:rPr lang="en-US" sz="933" dirty="0">
                  <a:solidFill>
                    <a:prstClr val="black"/>
                  </a:solidFill>
                  <a:latin typeface="Corbel" panose="020B0503020204020204" pitchFamily="34" charset="0"/>
                  <a:cs typeface="Arial" panose="020B0604020202020204" pitchFamily="34" charset="0"/>
                </a:rPr>
                <a:t>Fuel Source</a:t>
              </a:r>
            </a:p>
          </p:txBody>
        </p:sp>
        <p:sp>
          <p:nvSpPr>
            <p:cNvPr id="71" name="TextBox 70">
              <a:extLst>
                <a:ext uri="{FF2B5EF4-FFF2-40B4-BE49-F238E27FC236}">
                  <a16:creationId xmlns:a16="http://schemas.microsoft.com/office/drawing/2014/main" id="{C9E5B732-DA43-7F4E-8D33-D1332AB118EB}"/>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Excavation</a:t>
              </a:r>
            </a:p>
            <a:p>
              <a:pPr algn="ctr" defTabSz="609585"/>
              <a:r>
                <a:rPr lang="en-US" sz="933" dirty="0">
                  <a:solidFill>
                    <a:prstClr val="black"/>
                  </a:solidFill>
                  <a:latin typeface="Corbel" panose="020B0503020204020204" pitchFamily="34" charset="0"/>
                  <a:cs typeface="Arial" panose="020B0604020202020204" pitchFamily="34" charset="0"/>
                </a:rPr>
                <a:t>or Trench</a:t>
              </a:r>
            </a:p>
          </p:txBody>
        </p:sp>
        <p:sp>
          <p:nvSpPr>
            <p:cNvPr id="20" name="TextBox 19">
              <a:extLst>
                <a:ext uri="{FF2B5EF4-FFF2-40B4-BE49-F238E27FC236}">
                  <a16:creationId xmlns:a16="http://schemas.microsoft.com/office/drawing/2014/main" id="{0657B801-5184-767F-4193-3A10C056CDEE}"/>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Electrical Contact</a:t>
              </a:r>
            </a:p>
            <a:p>
              <a:pPr algn="ctr" defTabSz="609585"/>
              <a:r>
                <a:rPr lang="en-US" sz="933" dirty="0">
                  <a:solidFill>
                    <a:prstClr val="black"/>
                  </a:solidFill>
                  <a:latin typeface="Corbel" panose="020B0503020204020204" pitchFamily="34" charset="0"/>
                  <a:cs typeface="Arial" panose="020B0604020202020204" pitchFamily="34" charset="0"/>
                </a:rPr>
                <a:t>with Source</a:t>
              </a:r>
            </a:p>
          </p:txBody>
        </p:sp>
        <p:sp>
          <p:nvSpPr>
            <p:cNvPr id="35" name="TextBox 34">
              <a:extLst>
                <a:ext uri="{FF2B5EF4-FFF2-40B4-BE49-F238E27FC236}">
                  <a16:creationId xmlns:a16="http://schemas.microsoft.com/office/drawing/2014/main" id="{05E65992-C9ED-85A5-234E-FE3E2CFFC0F5}"/>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Fall from Elevation</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C3293FD-BDDA-7518-5EBC-A6A2C43474B0}"/>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Motor Vehicle</a:t>
              </a:r>
            </a:p>
            <a:p>
              <a:pPr algn="ctr" defTabSz="609585"/>
              <a:r>
                <a:rPr lang="en-US" sz="933" dirty="0">
                  <a:solidFill>
                    <a:prstClr val="black"/>
                  </a:solidFill>
                  <a:latin typeface="Corbel" panose="020B0503020204020204" pitchFamily="34" charset="0"/>
                  <a:cs typeface="Arial" panose="020B0604020202020204" pitchFamily="34" charset="0"/>
                </a:rPr>
                <a:t>Collision (occupant)</a:t>
              </a:r>
            </a:p>
          </p:txBody>
        </p:sp>
        <p:sp>
          <p:nvSpPr>
            <p:cNvPr id="76" name="TextBox 75">
              <a:extLst>
                <a:ext uri="{FF2B5EF4-FFF2-40B4-BE49-F238E27FC236}">
                  <a16:creationId xmlns:a16="http://schemas.microsoft.com/office/drawing/2014/main" id="{BC0DCC5E-9A41-A54D-4C6C-B61C94B05543}"/>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Arc Flash</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4FE8852D-6CB8-F512-2536-F9160695CD23}"/>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Heavy Rotating </a:t>
              </a:r>
            </a:p>
            <a:p>
              <a:pPr algn="ctr" defTabSz="609585"/>
              <a:r>
                <a:rPr lang="en-US" sz="933" dirty="0">
                  <a:solidFill>
                    <a:prstClr val="black"/>
                  </a:solidFill>
                  <a:latin typeface="Corbel" panose="020B0503020204020204" pitchFamily="34" charset="0"/>
                  <a:cs typeface="Arial" panose="020B0604020202020204" pitchFamily="34" charset="0"/>
                </a:rPr>
                <a:t>Equipment</a:t>
              </a:r>
            </a:p>
          </p:txBody>
        </p:sp>
        <p:sp>
          <p:nvSpPr>
            <p:cNvPr id="91" name="TextBox 90">
              <a:extLst>
                <a:ext uri="{FF2B5EF4-FFF2-40B4-BE49-F238E27FC236}">
                  <a16:creationId xmlns:a16="http://schemas.microsoft.com/office/drawing/2014/main" id="{4BFDE433-0BFD-80CF-19C5-23853FA7E25B}"/>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prstClr val="black"/>
                  </a:solidFill>
                  <a:latin typeface="Corbel" panose="020B0503020204020204" pitchFamily="34" charset="0"/>
                  <a:cs typeface="Arial" panose="020B0604020202020204" pitchFamily="34" charset="0"/>
                </a:rPr>
                <a:t>Mobile Equipment/Traffic</a:t>
              </a:r>
            </a:p>
            <a:p>
              <a:pPr algn="ctr" defTabSz="609585"/>
              <a:r>
                <a:rPr lang="en-US" sz="867" dirty="0">
                  <a:solidFill>
                    <a:prstClr val="black"/>
                  </a:solidFill>
                  <a:latin typeface="Corbel" panose="020B0503020204020204" pitchFamily="34" charset="0"/>
                  <a:cs typeface="Arial" panose="020B0604020202020204" pitchFamily="34" charset="0"/>
                </a:rPr>
                <a:t>and Workers on Foot</a:t>
              </a:r>
            </a:p>
          </p:txBody>
        </p:sp>
        <p:sp>
          <p:nvSpPr>
            <p:cNvPr id="104" name="TextBox 103">
              <a:extLst>
                <a:ext uri="{FF2B5EF4-FFF2-40B4-BE49-F238E27FC236}">
                  <a16:creationId xmlns:a16="http://schemas.microsoft.com/office/drawing/2014/main" id="{50EAB953-A13A-8D4D-19C1-16E78A59B4E8}"/>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Suspended Load</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57115ACC-3C4A-8CC7-E5B0-8AC60D1347DD}"/>
              </a:ext>
            </a:extLst>
          </p:cNvPr>
          <p:cNvSpPr txBox="1"/>
          <p:nvPr/>
        </p:nvSpPr>
        <p:spPr>
          <a:xfrm>
            <a:off x="1210169" y="198685"/>
            <a:ext cx="8994987" cy="461665"/>
          </a:xfrm>
          <a:prstGeom prst="rect">
            <a:avLst/>
          </a:prstGeom>
          <a:noFill/>
        </p:spPr>
        <p:txBody>
          <a:bodyPr wrap="square" rtlCol="0">
            <a:spAutoFit/>
          </a:bodyPr>
          <a:lstStyle/>
          <a:p>
            <a:pPr defTabSz="609585"/>
            <a:r>
              <a:rPr lang="en-US" sz="2400" dirty="0">
                <a:solidFill>
                  <a:prstClr val="black"/>
                </a:solidFill>
                <a:latin typeface="Calibri"/>
              </a:rPr>
              <a:t>Black Background, shape included for demonstration</a:t>
            </a:r>
          </a:p>
        </p:txBody>
      </p:sp>
    </p:spTree>
    <p:extLst>
      <p:ext uri="{BB962C8B-B14F-4D97-AF65-F5344CB8AC3E}">
        <p14:creationId xmlns:p14="http://schemas.microsoft.com/office/powerpoint/2010/main" val="312077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B250B-9E8A-9EBB-EA30-9DCB5551350F}"/>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659CBCF5-BE86-78C2-8B8D-9109218872C6}"/>
              </a:ext>
            </a:extLst>
          </p:cNvPr>
          <p:cNvSpPr/>
          <p:nvPr/>
        </p:nvSpPr>
        <p:spPr>
          <a:xfrm>
            <a:off x="889564" y="1275416"/>
            <a:ext cx="10412871" cy="43071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127" name="Icon Backgrounds">
            <a:extLst>
              <a:ext uri="{FF2B5EF4-FFF2-40B4-BE49-F238E27FC236}">
                <a16:creationId xmlns:a16="http://schemas.microsoft.com/office/drawing/2014/main" id="{C036D7D8-3AD0-83B0-CC01-B7F310B4FA9A}"/>
              </a:ext>
            </a:extLst>
          </p:cNvPr>
          <p:cNvGrpSpPr/>
          <p:nvPr/>
        </p:nvGrpSpPr>
        <p:grpSpPr>
          <a:xfrm>
            <a:off x="1282895" y="1488733"/>
            <a:ext cx="9611108" cy="3631102"/>
            <a:chOff x="1282895" y="1488733"/>
            <a:chExt cx="9611108" cy="3631102"/>
          </a:xfrm>
          <a:solidFill>
            <a:schemeClr val="tx1"/>
          </a:solidFill>
        </p:grpSpPr>
        <p:sp>
          <p:nvSpPr>
            <p:cNvPr id="5" name="Rectangle: Rounded Corners 4">
              <a:extLst>
                <a:ext uri="{FF2B5EF4-FFF2-40B4-BE49-F238E27FC236}">
                  <a16:creationId xmlns:a16="http://schemas.microsoft.com/office/drawing/2014/main" id="{1D0EBC9B-8EB3-CC90-C668-002B9B55124B}"/>
                </a:ext>
              </a:extLst>
            </p:cNvPr>
            <p:cNvSpPr/>
            <p:nvPr/>
          </p:nvSpPr>
          <p:spPr>
            <a:xfrm>
              <a:off x="5490727" y="3724449"/>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2" name="Rectangle: Rounded Corners 11">
              <a:extLst>
                <a:ext uri="{FF2B5EF4-FFF2-40B4-BE49-F238E27FC236}">
                  <a16:creationId xmlns:a16="http://schemas.microsoft.com/office/drawing/2014/main" id="{84B705F4-E449-0FB9-E79A-9D58E24B8036}"/>
                </a:ext>
              </a:extLst>
            </p:cNvPr>
            <p:cNvSpPr/>
            <p:nvPr/>
          </p:nvSpPr>
          <p:spPr>
            <a:xfrm>
              <a:off x="2686085" y="3740480"/>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7" name="Rectangle: Rounded Corners 26">
              <a:extLst>
                <a:ext uri="{FF2B5EF4-FFF2-40B4-BE49-F238E27FC236}">
                  <a16:creationId xmlns:a16="http://schemas.microsoft.com/office/drawing/2014/main" id="{420742E7-9746-0B98-329F-7452A420D48A}"/>
                </a:ext>
              </a:extLst>
            </p:cNvPr>
            <p:cNvSpPr/>
            <p:nvPr/>
          </p:nvSpPr>
          <p:spPr>
            <a:xfrm>
              <a:off x="4085732" y="3724449"/>
              <a:ext cx="1191302"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0" name="Rectangle: Rounded Corners 49">
              <a:extLst>
                <a:ext uri="{FF2B5EF4-FFF2-40B4-BE49-F238E27FC236}">
                  <a16:creationId xmlns:a16="http://schemas.microsoft.com/office/drawing/2014/main" id="{CA419586-A20F-B711-B7B0-2C9565F128FB}"/>
                </a:ext>
              </a:extLst>
            </p:cNvPr>
            <p:cNvSpPr/>
            <p:nvPr/>
          </p:nvSpPr>
          <p:spPr>
            <a:xfrm>
              <a:off x="8292310" y="3740480"/>
              <a:ext cx="119735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8" name="Rectangle: Rounded Corners 57">
              <a:extLst>
                <a:ext uri="{FF2B5EF4-FFF2-40B4-BE49-F238E27FC236}">
                  <a16:creationId xmlns:a16="http://schemas.microsoft.com/office/drawing/2014/main" id="{70F43554-6D8D-5001-4CE4-7EC4D6D30DF3}"/>
                </a:ext>
              </a:extLst>
            </p:cNvPr>
            <p:cNvSpPr/>
            <p:nvPr/>
          </p:nvSpPr>
          <p:spPr>
            <a:xfrm>
              <a:off x="6893049" y="3724449"/>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5" name="Rectangle: Rounded Corners 64">
              <a:extLst>
                <a:ext uri="{FF2B5EF4-FFF2-40B4-BE49-F238E27FC236}">
                  <a16:creationId xmlns:a16="http://schemas.microsoft.com/office/drawing/2014/main" id="{B3DF63B5-67D8-F02F-B306-A6B4F6C36BC8}"/>
                </a:ext>
              </a:extLst>
            </p:cNvPr>
            <p:cNvSpPr/>
            <p:nvPr/>
          </p:nvSpPr>
          <p:spPr>
            <a:xfrm>
              <a:off x="1284269" y="3730883"/>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9" name="Rectangle: Rounded Corners 18">
              <a:extLst>
                <a:ext uri="{FF2B5EF4-FFF2-40B4-BE49-F238E27FC236}">
                  <a16:creationId xmlns:a16="http://schemas.microsoft.com/office/drawing/2014/main" id="{67D659F6-E5A4-4A03-9652-A5337FE425AC}"/>
                </a:ext>
              </a:extLst>
            </p:cNvPr>
            <p:cNvSpPr/>
            <p:nvPr/>
          </p:nvSpPr>
          <p:spPr>
            <a:xfrm>
              <a:off x="6890116" y="1490628"/>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34" name="Rectangle: Rounded Corners 33">
              <a:extLst>
                <a:ext uri="{FF2B5EF4-FFF2-40B4-BE49-F238E27FC236}">
                  <a16:creationId xmlns:a16="http://schemas.microsoft.com/office/drawing/2014/main" id="{520C799E-160B-844E-3AFA-C8EDFCE0A647}"/>
                </a:ext>
              </a:extLst>
            </p:cNvPr>
            <p:cNvSpPr/>
            <p:nvPr/>
          </p:nvSpPr>
          <p:spPr>
            <a:xfrm>
              <a:off x="2690142"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2" name="Rectangle: Rounded Corners 41">
              <a:extLst>
                <a:ext uri="{FF2B5EF4-FFF2-40B4-BE49-F238E27FC236}">
                  <a16:creationId xmlns:a16="http://schemas.microsoft.com/office/drawing/2014/main" id="{9A3E9391-D976-7445-401A-65882AB4F19F}"/>
                </a:ext>
              </a:extLst>
            </p:cNvPr>
            <p:cNvSpPr/>
            <p:nvPr/>
          </p:nvSpPr>
          <p:spPr>
            <a:xfrm>
              <a:off x="9696644" y="150917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75" name="Rectangle: Rounded Corners 74">
              <a:extLst>
                <a:ext uri="{FF2B5EF4-FFF2-40B4-BE49-F238E27FC236}">
                  <a16:creationId xmlns:a16="http://schemas.microsoft.com/office/drawing/2014/main" id="{7CC3CA2E-DC9A-FD26-C496-BB4F18E3B298}"/>
                </a:ext>
              </a:extLst>
            </p:cNvPr>
            <p:cNvSpPr/>
            <p:nvPr/>
          </p:nvSpPr>
          <p:spPr>
            <a:xfrm>
              <a:off x="8292308" y="1509171"/>
              <a:ext cx="119183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83" name="Rectangle: Rounded Corners 82">
              <a:extLst>
                <a:ext uri="{FF2B5EF4-FFF2-40B4-BE49-F238E27FC236}">
                  <a16:creationId xmlns:a16="http://schemas.microsoft.com/office/drawing/2014/main" id="{E4D33E22-B74C-2628-9851-454AF48DA157}"/>
                </a:ext>
              </a:extLst>
            </p:cNvPr>
            <p:cNvSpPr/>
            <p:nvPr/>
          </p:nvSpPr>
          <p:spPr>
            <a:xfrm>
              <a:off x="5487924" y="1488733"/>
              <a:ext cx="119728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0" name="Rectangle: Rounded Corners 89">
              <a:extLst>
                <a:ext uri="{FF2B5EF4-FFF2-40B4-BE49-F238E27FC236}">
                  <a16:creationId xmlns:a16="http://schemas.microsoft.com/office/drawing/2014/main" id="{2B16AFAC-E93C-64BD-9576-BC1CE800A08B}"/>
                </a:ext>
              </a:extLst>
            </p:cNvPr>
            <p:cNvSpPr/>
            <p:nvPr/>
          </p:nvSpPr>
          <p:spPr>
            <a:xfrm>
              <a:off x="4089546"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9" name="Rectangle: Rounded Corners 98">
              <a:extLst>
                <a:ext uri="{FF2B5EF4-FFF2-40B4-BE49-F238E27FC236}">
                  <a16:creationId xmlns:a16="http://schemas.microsoft.com/office/drawing/2014/main" id="{3434A743-6D29-29B6-AEA6-FCDBA6C773CD}"/>
                </a:ext>
              </a:extLst>
            </p:cNvPr>
            <p:cNvSpPr/>
            <p:nvPr/>
          </p:nvSpPr>
          <p:spPr>
            <a:xfrm>
              <a:off x="1282895" y="1505866"/>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grpSp>
      <p:grpSp>
        <p:nvGrpSpPr>
          <p:cNvPr id="133" name="Text INSIDE Icons">
            <a:extLst>
              <a:ext uri="{FF2B5EF4-FFF2-40B4-BE49-F238E27FC236}">
                <a16:creationId xmlns:a16="http://schemas.microsoft.com/office/drawing/2014/main" id="{AB38F130-04E5-3237-52C1-D45D33DA6CCC}"/>
              </a:ext>
            </a:extLst>
          </p:cNvPr>
          <p:cNvGrpSpPr/>
          <p:nvPr/>
        </p:nvGrpSpPr>
        <p:grpSpPr>
          <a:xfrm>
            <a:off x="1333500" y="1905207"/>
            <a:ext cx="9525000" cy="2964269"/>
            <a:chOff x="1333500" y="1905207"/>
            <a:chExt cx="9525000" cy="2964269"/>
          </a:xfrm>
        </p:grpSpPr>
        <p:sp>
          <p:nvSpPr>
            <p:cNvPr id="56" name="TextBox 55">
              <a:extLst>
                <a:ext uri="{FF2B5EF4-FFF2-40B4-BE49-F238E27FC236}">
                  <a16:creationId xmlns:a16="http://schemas.microsoft.com/office/drawing/2014/main" id="{E0F722C1-BD7A-C299-570C-F4020A2FA8E7}"/>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solidFill>
                    <a:schemeClr val="bg1"/>
                  </a:solidFill>
                  <a:latin typeface="Corbel" panose="020B0503020204020204" pitchFamily="34" charset="0"/>
                  <a:ea typeface="Open Sans Extrabold" panose="020B0906030804020204" pitchFamily="34" charset="0"/>
                  <a:cs typeface="Arial" panose="020B0604020202020204" pitchFamily="34" charset="0"/>
                </a:rPr>
                <a:t>≥ 150° F</a:t>
              </a:r>
            </a:p>
          </p:txBody>
        </p:sp>
        <p:sp>
          <p:nvSpPr>
            <p:cNvPr id="66" name="TextBox 65">
              <a:extLst>
                <a:ext uri="{FF2B5EF4-FFF2-40B4-BE49-F238E27FC236}">
                  <a16:creationId xmlns:a16="http://schemas.microsoft.com/office/drawing/2014/main" id="{1C3D24CA-C79D-6AA3-1C32-F29A220A42D1}"/>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5’</a:t>
              </a:r>
            </a:p>
          </p:txBody>
        </p:sp>
        <p:sp>
          <p:nvSpPr>
            <p:cNvPr id="25" name="TextBox 24">
              <a:extLst>
                <a:ext uri="{FF2B5EF4-FFF2-40B4-BE49-F238E27FC236}">
                  <a16:creationId xmlns:a16="http://schemas.microsoft.com/office/drawing/2014/main" id="{8FA85BA6-9ACF-2C01-ACEB-E149A0B7913C}"/>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solidFill>
                    <a:schemeClr val="bg1"/>
                  </a:solidFill>
                  <a:latin typeface="Corbel" panose="020B0503020204020204" pitchFamily="34" charset="0"/>
                  <a:ea typeface="Open Sans Extrabold" panose="020B0906030804020204" pitchFamily="34" charset="0"/>
                  <a:cs typeface="Arial" panose="020B0604020202020204" pitchFamily="34" charset="0"/>
                </a:rPr>
                <a:t>≥ 50 Volts</a:t>
              </a:r>
            </a:p>
          </p:txBody>
        </p:sp>
        <p:sp>
          <p:nvSpPr>
            <p:cNvPr id="40" name="TextBox 39">
              <a:extLst>
                <a:ext uri="{FF2B5EF4-FFF2-40B4-BE49-F238E27FC236}">
                  <a16:creationId xmlns:a16="http://schemas.microsoft.com/office/drawing/2014/main" id="{02876A55-0274-398A-58E8-739639A5FE50}"/>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4’</a:t>
              </a:r>
            </a:p>
          </p:txBody>
        </p:sp>
        <p:sp>
          <p:nvSpPr>
            <p:cNvPr id="48" name="TextBox 47">
              <a:extLst>
                <a:ext uri="{FF2B5EF4-FFF2-40B4-BE49-F238E27FC236}">
                  <a16:creationId xmlns:a16="http://schemas.microsoft.com/office/drawing/2014/main" id="{E078F39E-5469-4726-CBB9-894AAB9B4CEC}"/>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30 MPH</a:t>
              </a:r>
            </a:p>
          </p:txBody>
        </p:sp>
      </p:grpSp>
      <p:grpSp>
        <p:nvGrpSpPr>
          <p:cNvPr id="132" name="Icon Picture Parts">
            <a:extLst>
              <a:ext uri="{FF2B5EF4-FFF2-40B4-BE49-F238E27FC236}">
                <a16:creationId xmlns:a16="http://schemas.microsoft.com/office/drawing/2014/main" id="{522257E6-C6E0-8DC4-72B5-635C4F7CF059}"/>
              </a:ext>
            </a:extLst>
          </p:cNvPr>
          <p:cNvGrpSpPr/>
          <p:nvPr/>
        </p:nvGrpSpPr>
        <p:grpSpPr>
          <a:xfrm>
            <a:off x="1312249" y="1891840"/>
            <a:ext cx="9465147" cy="3203162"/>
            <a:chOff x="1312249" y="1891840"/>
            <a:chExt cx="9465147" cy="3203162"/>
          </a:xfrm>
          <a:solidFill>
            <a:schemeClr val="bg1"/>
          </a:solidFill>
        </p:grpSpPr>
        <p:pic>
          <p:nvPicPr>
            <p:cNvPr id="6" name="Picture 6">
              <a:extLst>
                <a:ext uri="{FF2B5EF4-FFF2-40B4-BE49-F238E27FC236}">
                  <a16:creationId xmlns:a16="http://schemas.microsoft.com/office/drawing/2014/main" id="{3DBDC8DC-88A6-F25D-CB6B-8F94B43417E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pic>
          <p:nvPicPr>
            <p:cNvPr id="13" name="Picture 6">
              <a:extLst>
                <a:ext uri="{FF2B5EF4-FFF2-40B4-BE49-F238E27FC236}">
                  <a16:creationId xmlns:a16="http://schemas.microsoft.com/office/drawing/2014/main" id="{057C07C4-F642-0F12-6723-C6508E593FF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pic>
          <p:nvPicPr>
            <p:cNvPr id="28" name="Picture 6" descr="Radioactive">
              <a:extLst>
                <a:ext uri="{FF2B5EF4-FFF2-40B4-BE49-F238E27FC236}">
                  <a16:creationId xmlns:a16="http://schemas.microsoft.com/office/drawing/2014/main" id="{34FF3EE1-91B6-5890-54B2-97C4ADA8560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pic>
          <p:nvPicPr>
            <p:cNvPr id="52" name="Picture 6">
              <a:extLst>
                <a:ext uri="{FF2B5EF4-FFF2-40B4-BE49-F238E27FC236}">
                  <a16:creationId xmlns:a16="http://schemas.microsoft.com/office/drawing/2014/main" id="{5FECB3EF-57AC-E8CB-1222-3A0E0EFF5C02}"/>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pic>
          <p:nvPicPr>
            <p:cNvPr id="59" name="Picture 6">
              <a:extLst>
                <a:ext uri="{FF2B5EF4-FFF2-40B4-BE49-F238E27FC236}">
                  <a16:creationId xmlns:a16="http://schemas.microsoft.com/office/drawing/2014/main" id="{2D6B552C-85E5-AFF9-9412-8AB8AC46FCD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pic>
          <p:nvPicPr>
            <p:cNvPr id="109" name="Graphic 108">
              <a:extLst>
                <a:ext uri="{FF2B5EF4-FFF2-40B4-BE49-F238E27FC236}">
                  <a16:creationId xmlns:a16="http://schemas.microsoft.com/office/drawing/2014/main" id="{EE26DDF0-0E45-6C7B-A5B3-051A082172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F34427AD-9EF6-806B-3C23-292AE81DD422}"/>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pic>
          <p:nvPicPr>
            <p:cNvPr id="21" name="Picture 6" descr="High voltage">
              <a:extLst>
                <a:ext uri="{FF2B5EF4-FFF2-40B4-BE49-F238E27FC236}">
                  <a16:creationId xmlns:a16="http://schemas.microsoft.com/office/drawing/2014/main" id="{0459090E-2EFB-49CB-0F96-4F095EE3779D}"/>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pic>
          <p:nvPicPr>
            <p:cNvPr id="36" name="Picture 6">
              <a:extLst>
                <a:ext uri="{FF2B5EF4-FFF2-40B4-BE49-F238E27FC236}">
                  <a16:creationId xmlns:a16="http://schemas.microsoft.com/office/drawing/2014/main" id="{D95DBE1D-D47C-37D0-E3E8-C8F272DE5C36}"/>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pic>
          <p:nvPicPr>
            <p:cNvPr id="44" name="Picture 6">
              <a:extLst>
                <a:ext uri="{FF2B5EF4-FFF2-40B4-BE49-F238E27FC236}">
                  <a16:creationId xmlns:a16="http://schemas.microsoft.com/office/drawing/2014/main" id="{9DB4F67F-58C2-BDBD-7115-A12D88E9526E}"/>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pic>
          <p:nvPicPr>
            <p:cNvPr id="80" name="Graphic 79">
              <a:extLst>
                <a:ext uri="{FF2B5EF4-FFF2-40B4-BE49-F238E27FC236}">
                  <a16:creationId xmlns:a16="http://schemas.microsoft.com/office/drawing/2014/main" id="{90F12C3D-4524-D074-37F6-EFC2A765379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134B922D-B1AE-2850-CF06-2A6D8BA6360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pic>
          <p:nvPicPr>
            <p:cNvPr id="84" name="Picture 6">
              <a:extLst>
                <a:ext uri="{FF2B5EF4-FFF2-40B4-BE49-F238E27FC236}">
                  <a16:creationId xmlns:a16="http://schemas.microsoft.com/office/drawing/2014/main" id="{1452502A-7712-E1B1-E790-42B8F0DB62A3}"/>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pic>
          <p:nvPicPr>
            <p:cNvPr id="95" name="Graphic 94">
              <a:extLst>
                <a:ext uri="{FF2B5EF4-FFF2-40B4-BE49-F238E27FC236}">
                  <a16:creationId xmlns:a16="http://schemas.microsoft.com/office/drawing/2014/main" id="{CF67880C-9913-A064-27AB-353439E3E83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495FC360-7702-F961-27AB-D6D62015B0E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8F314781-05AD-C9D7-C307-1FCCC4706757}"/>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pic>
          <p:nvPicPr>
            <p:cNvPr id="100" name="Picture 6">
              <a:extLst>
                <a:ext uri="{FF2B5EF4-FFF2-40B4-BE49-F238E27FC236}">
                  <a16:creationId xmlns:a16="http://schemas.microsoft.com/office/drawing/2014/main" id="{E8EAAF77-8459-9652-930C-111C64024373}"/>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grpSp>
      <p:grpSp>
        <p:nvGrpSpPr>
          <p:cNvPr id="128" name="Top Bar Backgrounds">
            <a:extLst>
              <a:ext uri="{FF2B5EF4-FFF2-40B4-BE49-F238E27FC236}">
                <a16:creationId xmlns:a16="http://schemas.microsoft.com/office/drawing/2014/main" id="{E955B8F8-4C05-340A-0EC4-EA65F7A65EC2}"/>
              </a:ext>
            </a:extLst>
          </p:cNvPr>
          <p:cNvGrpSpPr/>
          <p:nvPr/>
        </p:nvGrpSpPr>
        <p:grpSpPr>
          <a:xfrm>
            <a:off x="1297098" y="1484833"/>
            <a:ext cx="9597562" cy="2666638"/>
            <a:chOff x="1297098" y="1484833"/>
            <a:chExt cx="9597562" cy="2666638"/>
          </a:xfrm>
        </p:grpSpPr>
        <p:sp>
          <p:nvSpPr>
            <p:cNvPr id="7" name="Round Same Side Corner Rectangle 12">
              <a:extLst>
                <a:ext uri="{FF2B5EF4-FFF2-40B4-BE49-F238E27FC236}">
                  <a16:creationId xmlns:a16="http://schemas.microsoft.com/office/drawing/2014/main" id="{3B1855FA-5FB9-6738-26DA-FEDA330F7B42}"/>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4" name="Round Same Side Corner Rectangle 12">
              <a:extLst>
                <a:ext uri="{FF2B5EF4-FFF2-40B4-BE49-F238E27FC236}">
                  <a16:creationId xmlns:a16="http://schemas.microsoft.com/office/drawing/2014/main" id="{A28E4402-E9D1-39BB-EDA8-720A6FF1D58F}"/>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9" name="Round Same Side Corner Rectangle 12">
              <a:extLst>
                <a:ext uri="{FF2B5EF4-FFF2-40B4-BE49-F238E27FC236}">
                  <a16:creationId xmlns:a16="http://schemas.microsoft.com/office/drawing/2014/main" id="{889F7ABA-5F58-8EE4-6BD3-1068CE607A23}"/>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3" name="Round Same Side Corner Rectangle 12">
              <a:extLst>
                <a:ext uri="{FF2B5EF4-FFF2-40B4-BE49-F238E27FC236}">
                  <a16:creationId xmlns:a16="http://schemas.microsoft.com/office/drawing/2014/main" id="{F5372B02-699F-FF18-C1E6-121BC954A03E}"/>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0" name="Round Same Side Corner Rectangle 12">
              <a:extLst>
                <a:ext uri="{FF2B5EF4-FFF2-40B4-BE49-F238E27FC236}">
                  <a16:creationId xmlns:a16="http://schemas.microsoft.com/office/drawing/2014/main" id="{A843FF13-165D-24FF-16D9-F749DE380817}"/>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8" name="Round Same Side Corner Rectangle 12">
              <a:extLst>
                <a:ext uri="{FF2B5EF4-FFF2-40B4-BE49-F238E27FC236}">
                  <a16:creationId xmlns:a16="http://schemas.microsoft.com/office/drawing/2014/main" id="{83BC6E31-9D03-0A9D-7C26-0840954497F0}"/>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2" name="Round Same Side Corner Rectangle 12">
              <a:extLst>
                <a:ext uri="{FF2B5EF4-FFF2-40B4-BE49-F238E27FC236}">
                  <a16:creationId xmlns:a16="http://schemas.microsoft.com/office/drawing/2014/main" id="{8A6B18CD-E21D-2C8E-AA0B-F2DAA42B5095}"/>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7" name="Round Same Side Corner Rectangle 12">
              <a:extLst>
                <a:ext uri="{FF2B5EF4-FFF2-40B4-BE49-F238E27FC236}">
                  <a16:creationId xmlns:a16="http://schemas.microsoft.com/office/drawing/2014/main" id="{001F162E-5553-1E6D-8375-CACD739DBCDC}"/>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5" name="Round Same Side Corner Rectangle 12">
              <a:extLst>
                <a:ext uri="{FF2B5EF4-FFF2-40B4-BE49-F238E27FC236}">
                  <a16:creationId xmlns:a16="http://schemas.microsoft.com/office/drawing/2014/main" id="{348F9F7B-A977-D16E-1338-FB73E8206828}"/>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7" name="Round Same Side Corner Rectangle 12">
              <a:extLst>
                <a:ext uri="{FF2B5EF4-FFF2-40B4-BE49-F238E27FC236}">
                  <a16:creationId xmlns:a16="http://schemas.microsoft.com/office/drawing/2014/main" id="{7655E4E3-E6D9-C40F-9829-89595D3EF656}"/>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5" name="Round Same Side Corner Rectangle 12">
              <a:extLst>
                <a:ext uri="{FF2B5EF4-FFF2-40B4-BE49-F238E27FC236}">
                  <a16:creationId xmlns:a16="http://schemas.microsoft.com/office/drawing/2014/main" id="{14FF0FFF-320E-EE43-B035-01F208BF602F}"/>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2" name="Round Same Side Corner Rectangle 12">
              <a:extLst>
                <a:ext uri="{FF2B5EF4-FFF2-40B4-BE49-F238E27FC236}">
                  <a16:creationId xmlns:a16="http://schemas.microsoft.com/office/drawing/2014/main" id="{A1DA488A-23DB-C565-4186-86830EAA1135}"/>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1" name="Round Same Side Corner Rectangle 12">
              <a:extLst>
                <a:ext uri="{FF2B5EF4-FFF2-40B4-BE49-F238E27FC236}">
                  <a16:creationId xmlns:a16="http://schemas.microsoft.com/office/drawing/2014/main" id="{D0802D18-FA58-A9C0-C3DB-909179872977}"/>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29" name="Outer Borders">
            <a:extLst>
              <a:ext uri="{FF2B5EF4-FFF2-40B4-BE49-F238E27FC236}">
                <a16:creationId xmlns:a16="http://schemas.microsoft.com/office/drawing/2014/main" id="{2CF46AAE-6A71-59F7-92A8-3436FDEB887A}"/>
              </a:ext>
            </a:extLst>
          </p:cNvPr>
          <p:cNvGrpSpPr/>
          <p:nvPr/>
        </p:nvGrpSpPr>
        <p:grpSpPr>
          <a:xfrm>
            <a:off x="1281348" y="1459038"/>
            <a:ext cx="9629304" cy="3669904"/>
            <a:chOff x="1281348" y="1459038"/>
            <a:chExt cx="9629304" cy="3669904"/>
          </a:xfrm>
        </p:grpSpPr>
        <p:sp>
          <p:nvSpPr>
            <p:cNvPr id="8" name="Rounded Rectangle 13">
              <a:extLst>
                <a:ext uri="{FF2B5EF4-FFF2-40B4-BE49-F238E27FC236}">
                  <a16:creationId xmlns:a16="http://schemas.microsoft.com/office/drawing/2014/main" id="{979A5BAF-1ECE-354C-DD2D-84F3AC1D80AB}"/>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3F2E381B-E061-5ADD-485A-1675D2B06E82}"/>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72EF01A3-4F1A-80D8-A640-F0B590CA5E84}"/>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6E9E3834-F767-C257-F7A0-D2B882303AB3}"/>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FDF720B7-0DB4-0275-9297-CE8D3026F676}"/>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A7CEDBEB-B664-1A20-0F98-F21FF7157718}"/>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84F4C201-799C-36E8-23FC-4268075CA30A}"/>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AF5A407E-B547-8CA1-BE73-2E21E346C6BA}"/>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DCC46586-4E0D-8726-6506-1A278F8FFBC4}"/>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0B89AEFA-9E64-E9E2-B39E-FB700D0B4DAC}"/>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905FDE08-DEF6-01E6-A340-1AFABA402AB7}"/>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EB098ACA-8B08-6493-67B9-A72A9A251600}"/>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D45CC2D7-8538-C76B-8684-C9FAE3F30654}"/>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31" name="Energy Type Text">
            <a:extLst>
              <a:ext uri="{FF2B5EF4-FFF2-40B4-BE49-F238E27FC236}">
                <a16:creationId xmlns:a16="http://schemas.microsoft.com/office/drawing/2014/main" id="{D9361497-7314-6CE8-3FBF-1D4C101CC0E9}"/>
              </a:ext>
            </a:extLst>
          </p:cNvPr>
          <p:cNvGrpSpPr/>
          <p:nvPr/>
        </p:nvGrpSpPr>
        <p:grpSpPr>
          <a:xfrm>
            <a:off x="1467513" y="1550037"/>
            <a:ext cx="9158905" cy="2623568"/>
            <a:chOff x="1467513" y="1550037"/>
            <a:chExt cx="9158905" cy="2623568"/>
          </a:xfrm>
        </p:grpSpPr>
        <p:sp>
          <p:nvSpPr>
            <p:cNvPr id="9" name="TextBox 8">
              <a:extLst>
                <a:ext uri="{FF2B5EF4-FFF2-40B4-BE49-F238E27FC236}">
                  <a16:creationId xmlns:a16="http://schemas.microsoft.com/office/drawing/2014/main" id="{FD36FFAB-76B5-7CA9-533E-48700D9A3945}"/>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6" name="TextBox 15">
              <a:extLst>
                <a:ext uri="{FF2B5EF4-FFF2-40B4-BE49-F238E27FC236}">
                  <a16:creationId xmlns:a16="http://schemas.microsoft.com/office/drawing/2014/main" id="{813D10C4-B394-5D70-CC59-EA5BA8C9CFAE}"/>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31" name="TextBox 30">
              <a:extLst>
                <a:ext uri="{FF2B5EF4-FFF2-40B4-BE49-F238E27FC236}">
                  <a16:creationId xmlns:a16="http://schemas.microsoft.com/office/drawing/2014/main" id="{DA185413-33B9-8EC4-5FA8-AF2C8D850C59}"/>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55" name="TextBox 54">
              <a:extLst>
                <a:ext uri="{FF2B5EF4-FFF2-40B4-BE49-F238E27FC236}">
                  <a16:creationId xmlns:a16="http://schemas.microsoft.com/office/drawing/2014/main" id="{B7F99A45-3DB2-9034-B9A7-C37E7C51404E}"/>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2" name="TextBox 61">
              <a:extLst>
                <a:ext uri="{FF2B5EF4-FFF2-40B4-BE49-F238E27FC236}">
                  <a16:creationId xmlns:a16="http://schemas.microsoft.com/office/drawing/2014/main" id="{B934F5F4-CA0D-7A4B-A475-A120C9CDF79F}"/>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70" name="TextBox 69">
              <a:extLst>
                <a:ext uri="{FF2B5EF4-FFF2-40B4-BE49-F238E27FC236}">
                  <a16:creationId xmlns:a16="http://schemas.microsoft.com/office/drawing/2014/main" id="{B80EAA90-9825-143B-B708-466F8E5693CF}"/>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24" name="TextBox 23">
              <a:extLst>
                <a:ext uri="{FF2B5EF4-FFF2-40B4-BE49-F238E27FC236}">
                  <a16:creationId xmlns:a16="http://schemas.microsoft.com/office/drawing/2014/main" id="{0F4AB494-0CFE-612F-CDE7-9384B59CAF74}"/>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39" name="TextBox 38">
              <a:extLst>
                <a:ext uri="{FF2B5EF4-FFF2-40B4-BE49-F238E27FC236}">
                  <a16:creationId xmlns:a16="http://schemas.microsoft.com/office/drawing/2014/main" id="{2AAB65B2-72CD-C47E-9821-6D3F124A5763}"/>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47" name="TextBox 46">
              <a:extLst>
                <a:ext uri="{FF2B5EF4-FFF2-40B4-BE49-F238E27FC236}">
                  <a16:creationId xmlns:a16="http://schemas.microsoft.com/office/drawing/2014/main" id="{4525B9EF-20C5-83F5-8309-6F967086467E}"/>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79" name="TextBox 78">
              <a:extLst>
                <a:ext uri="{FF2B5EF4-FFF2-40B4-BE49-F238E27FC236}">
                  <a16:creationId xmlns:a16="http://schemas.microsoft.com/office/drawing/2014/main" id="{63D80EFF-D2EA-47EC-F8FC-79189310172C}"/>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87" name="TextBox 86">
              <a:extLst>
                <a:ext uri="{FF2B5EF4-FFF2-40B4-BE49-F238E27FC236}">
                  <a16:creationId xmlns:a16="http://schemas.microsoft.com/office/drawing/2014/main" id="{61933E29-158F-E396-DEB7-2BA6E829A8F1}"/>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94" name="TextBox 93">
              <a:extLst>
                <a:ext uri="{FF2B5EF4-FFF2-40B4-BE49-F238E27FC236}">
                  <a16:creationId xmlns:a16="http://schemas.microsoft.com/office/drawing/2014/main" id="{EC11D45B-840C-5E31-19FA-E1B4EF04D8FF}"/>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103" name="TextBox 102">
              <a:extLst>
                <a:ext uri="{FF2B5EF4-FFF2-40B4-BE49-F238E27FC236}">
                  <a16:creationId xmlns:a16="http://schemas.microsoft.com/office/drawing/2014/main" id="{4761D41F-6EA3-4DD2-797C-A234E330B7BC}"/>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grpSp>
      <p:grpSp>
        <p:nvGrpSpPr>
          <p:cNvPr id="130" name="Icon Name Text">
            <a:extLst>
              <a:ext uri="{FF2B5EF4-FFF2-40B4-BE49-F238E27FC236}">
                <a16:creationId xmlns:a16="http://schemas.microsoft.com/office/drawing/2014/main" id="{3706245D-9CB1-AAB9-E062-D3514CACC5A7}"/>
              </a:ext>
            </a:extLst>
          </p:cNvPr>
          <p:cNvGrpSpPr/>
          <p:nvPr/>
        </p:nvGrpSpPr>
        <p:grpSpPr>
          <a:xfrm>
            <a:off x="1281348" y="2974054"/>
            <a:ext cx="9629304" cy="2636632"/>
            <a:chOff x="1281348" y="2974054"/>
            <a:chExt cx="9629304" cy="2636632"/>
          </a:xfrm>
        </p:grpSpPr>
        <p:sp>
          <p:nvSpPr>
            <p:cNvPr id="10" name="TextBox 9">
              <a:extLst>
                <a:ext uri="{FF2B5EF4-FFF2-40B4-BE49-F238E27FC236}">
                  <a16:creationId xmlns:a16="http://schemas.microsoft.com/office/drawing/2014/main" id="{F13F4389-3E9F-B1C0-FFC6-298A4C713404}"/>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Steam</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7C6327A-4837-8D8D-7E6F-42E61A15CDC5}"/>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Explosion</a:t>
              </a:r>
            </a:p>
            <a:p>
              <a:pPr algn="ctr" defTabSz="609585"/>
              <a:r>
                <a:rPr lang="en-US" sz="933" dirty="0">
                  <a:solidFill>
                    <a:schemeClr val="bg1"/>
                  </a:solidFill>
                  <a:latin typeface="Corbel" panose="020B0503020204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2FA2F753-FB8F-DEDF-AD5A-7CBE0C92046C}"/>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Toxic Chemical or</a:t>
              </a:r>
            </a:p>
            <a:p>
              <a:pPr algn="ctr" defTabSz="609585"/>
              <a:r>
                <a:rPr lang="en-US" sz="933" dirty="0">
                  <a:solidFill>
                    <a:schemeClr val="bg1"/>
                  </a:solidFill>
                  <a:latin typeface="Corbel" panose="020B0503020204020204" pitchFamily="34" charset="0"/>
                  <a:cs typeface="Arial" panose="020B0604020202020204" pitchFamily="34" charset="0"/>
                </a:rPr>
                <a:t>Radiation</a:t>
              </a:r>
            </a:p>
          </p:txBody>
        </p:sp>
        <p:sp>
          <p:nvSpPr>
            <p:cNvPr id="51" name="TextBox 50">
              <a:extLst>
                <a:ext uri="{FF2B5EF4-FFF2-40B4-BE49-F238E27FC236}">
                  <a16:creationId xmlns:a16="http://schemas.microsoft.com/office/drawing/2014/main" id="{6AC0735B-34A9-1471-DD32-61C30AC1FC36}"/>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High Surface</a:t>
              </a:r>
            </a:p>
            <a:p>
              <a:pPr algn="ctr" defTabSz="609585"/>
              <a:r>
                <a:rPr lang="en-US" sz="933" dirty="0">
                  <a:solidFill>
                    <a:schemeClr val="bg1"/>
                  </a:solidFill>
                  <a:latin typeface="Corbel" panose="020B0503020204020204" pitchFamily="34" charset="0"/>
                  <a:cs typeface="Arial" panose="020B0604020202020204" pitchFamily="34" charset="0"/>
                </a:rPr>
                <a:t>Temperature </a:t>
              </a:r>
            </a:p>
          </p:txBody>
        </p:sp>
        <p:sp>
          <p:nvSpPr>
            <p:cNvPr id="63" name="TextBox 62">
              <a:extLst>
                <a:ext uri="{FF2B5EF4-FFF2-40B4-BE49-F238E27FC236}">
                  <a16:creationId xmlns:a16="http://schemas.microsoft.com/office/drawing/2014/main" id="{C8289E85-24AE-F100-4D13-C45020974B70}"/>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Fire with Sustained</a:t>
              </a:r>
            </a:p>
            <a:p>
              <a:pPr algn="ctr" defTabSz="609585"/>
              <a:r>
                <a:rPr lang="en-US" sz="933" dirty="0">
                  <a:solidFill>
                    <a:schemeClr val="bg1"/>
                  </a:solidFill>
                  <a:latin typeface="Corbel" panose="020B0503020204020204" pitchFamily="34" charset="0"/>
                  <a:cs typeface="Arial" panose="020B0604020202020204" pitchFamily="34" charset="0"/>
                </a:rPr>
                <a:t>Fuel Source</a:t>
              </a:r>
            </a:p>
          </p:txBody>
        </p:sp>
        <p:sp>
          <p:nvSpPr>
            <p:cNvPr id="71" name="TextBox 70">
              <a:extLst>
                <a:ext uri="{FF2B5EF4-FFF2-40B4-BE49-F238E27FC236}">
                  <a16:creationId xmlns:a16="http://schemas.microsoft.com/office/drawing/2014/main" id="{82428174-2B66-A471-9B33-F63A57848F66}"/>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Excavation</a:t>
              </a:r>
            </a:p>
            <a:p>
              <a:pPr algn="ctr" defTabSz="609585"/>
              <a:r>
                <a:rPr lang="en-US" sz="933" dirty="0">
                  <a:solidFill>
                    <a:schemeClr val="bg1"/>
                  </a:solidFill>
                  <a:latin typeface="Corbel" panose="020B0503020204020204" pitchFamily="34" charset="0"/>
                  <a:cs typeface="Arial" panose="020B0604020202020204" pitchFamily="34" charset="0"/>
                </a:rPr>
                <a:t>or Trench</a:t>
              </a:r>
            </a:p>
          </p:txBody>
        </p:sp>
        <p:sp>
          <p:nvSpPr>
            <p:cNvPr id="20" name="TextBox 19">
              <a:extLst>
                <a:ext uri="{FF2B5EF4-FFF2-40B4-BE49-F238E27FC236}">
                  <a16:creationId xmlns:a16="http://schemas.microsoft.com/office/drawing/2014/main" id="{F7107D61-BB0E-9733-ECCF-4A7C61E5F891}"/>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Electrical Contact</a:t>
              </a:r>
            </a:p>
            <a:p>
              <a:pPr algn="ctr" defTabSz="609585"/>
              <a:r>
                <a:rPr lang="en-US" sz="933" dirty="0">
                  <a:solidFill>
                    <a:schemeClr val="bg1"/>
                  </a:solidFill>
                  <a:latin typeface="Corbel" panose="020B0503020204020204" pitchFamily="34" charset="0"/>
                  <a:cs typeface="Arial" panose="020B0604020202020204" pitchFamily="34" charset="0"/>
                </a:rPr>
                <a:t>with Source</a:t>
              </a:r>
            </a:p>
          </p:txBody>
        </p:sp>
        <p:sp>
          <p:nvSpPr>
            <p:cNvPr id="35" name="TextBox 34">
              <a:extLst>
                <a:ext uri="{FF2B5EF4-FFF2-40B4-BE49-F238E27FC236}">
                  <a16:creationId xmlns:a16="http://schemas.microsoft.com/office/drawing/2014/main" id="{8EAAF933-A6D9-2822-C52D-B4D4F7F92E51}"/>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Fall from Elevation</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1EB2061-0670-7C5C-75A7-4786A0204937}"/>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Motor Vehicle</a:t>
              </a:r>
            </a:p>
            <a:p>
              <a:pPr algn="ctr" defTabSz="609585"/>
              <a:r>
                <a:rPr lang="en-US" sz="933" dirty="0">
                  <a:solidFill>
                    <a:schemeClr val="bg1"/>
                  </a:solidFill>
                  <a:latin typeface="Corbel" panose="020B0503020204020204" pitchFamily="34" charset="0"/>
                  <a:cs typeface="Arial" panose="020B0604020202020204" pitchFamily="34" charset="0"/>
                </a:rPr>
                <a:t>Collision (occupant)</a:t>
              </a:r>
            </a:p>
          </p:txBody>
        </p:sp>
        <p:sp>
          <p:nvSpPr>
            <p:cNvPr id="76" name="TextBox 75">
              <a:extLst>
                <a:ext uri="{FF2B5EF4-FFF2-40B4-BE49-F238E27FC236}">
                  <a16:creationId xmlns:a16="http://schemas.microsoft.com/office/drawing/2014/main" id="{7CB62961-9D49-3FA3-4B45-A63465824635}"/>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Arc Flash</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FC23DAA7-7230-1467-6B87-42AA5A820288}"/>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Heavy Rotating </a:t>
              </a:r>
            </a:p>
            <a:p>
              <a:pPr algn="ctr" defTabSz="609585"/>
              <a:r>
                <a:rPr lang="en-US" sz="933" dirty="0">
                  <a:solidFill>
                    <a:schemeClr val="bg1"/>
                  </a:solidFill>
                  <a:latin typeface="Corbel" panose="020B0503020204020204" pitchFamily="34" charset="0"/>
                  <a:cs typeface="Arial" panose="020B0604020202020204" pitchFamily="34" charset="0"/>
                </a:rPr>
                <a:t>Equipment</a:t>
              </a:r>
            </a:p>
          </p:txBody>
        </p:sp>
        <p:sp>
          <p:nvSpPr>
            <p:cNvPr id="91" name="TextBox 90">
              <a:extLst>
                <a:ext uri="{FF2B5EF4-FFF2-40B4-BE49-F238E27FC236}">
                  <a16:creationId xmlns:a16="http://schemas.microsoft.com/office/drawing/2014/main" id="{13A253E8-7402-1A78-4049-510098830D99}"/>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schemeClr val="bg1"/>
                  </a:solidFill>
                  <a:latin typeface="Corbel" panose="020B0503020204020204" pitchFamily="34" charset="0"/>
                  <a:cs typeface="Arial" panose="020B0604020202020204" pitchFamily="34" charset="0"/>
                </a:rPr>
                <a:t>Mobile Equipment/Traffic</a:t>
              </a:r>
            </a:p>
            <a:p>
              <a:pPr algn="ctr" defTabSz="609585"/>
              <a:r>
                <a:rPr lang="en-US" sz="867" dirty="0">
                  <a:solidFill>
                    <a:schemeClr val="bg1"/>
                  </a:solidFill>
                  <a:latin typeface="Corbel" panose="020B0503020204020204" pitchFamily="34" charset="0"/>
                  <a:cs typeface="Arial" panose="020B0604020202020204" pitchFamily="34" charset="0"/>
                </a:rPr>
                <a:t>and Workers on Foot</a:t>
              </a:r>
            </a:p>
          </p:txBody>
        </p:sp>
        <p:sp>
          <p:nvSpPr>
            <p:cNvPr id="104" name="TextBox 103">
              <a:extLst>
                <a:ext uri="{FF2B5EF4-FFF2-40B4-BE49-F238E27FC236}">
                  <a16:creationId xmlns:a16="http://schemas.microsoft.com/office/drawing/2014/main" id="{60C70470-0BB7-BAD8-F2C1-77D4E7AE16E7}"/>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Suspended Load</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415DDDF7-9F12-493E-3FBF-4EF8ACA1FB33}"/>
              </a:ext>
            </a:extLst>
          </p:cNvPr>
          <p:cNvSpPr txBox="1"/>
          <p:nvPr/>
        </p:nvSpPr>
        <p:spPr>
          <a:xfrm>
            <a:off x="1210169" y="198685"/>
            <a:ext cx="8994987" cy="461665"/>
          </a:xfrm>
          <a:prstGeom prst="rect">
            <a:avLst/>
          </a:prstGeom>
          <a:noFill/>
        </p:spPr>
        <p:txBody>
          <a:bodyPr wrap="square" rtlCol="0">
            <a:spAutoFit/>
          </a:bodyPr>
          <a:lstStyle/>
          <a:p>
            <a:pPr defTabSz="609585"/>
            <a:r>
              <a:rPr lang="en-US" sz="2400" dirty="0">
                <a:solidFill>
                  <a:prstClr val="black"/>
                </a:solidFill>
                <a:latin typeface="Calibri"/>
              </a:rPr>
              <a:t>Black Background, White Text, shape included for demonstration</a:t>
            </a:r>
          </a:p>
        </p:txBody>
      </p:sp>
    </p:spTree>
    <p:extLst>
      <p:ext uri="{BB962C8B-B14F-4D97-AF65-F5344CB8AC3E}">
        <p14:creationId xmlns:p14="http://schemas.microsoft.com/office/powerpoint/2010/main" val="13254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37DAC-2E67-77EE-1714-063AB2D9D4AA}"/>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65263AA3-228B-091E-2FFB-98A1EFC7D6C6}"/>
              </a:ext>
            </a:extLst>
          </p:cNvPr>
          <p:cNvSpPr/>
          <p:nvPr/>
        </p:nvSpPr>
        <p:spPr>
          <a:xfrm>
            <a:off x="889564" y="1275416"/>
            <a:ext cx="10412871" cy="43071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127" name="Icon Backgrounds">
            <a:extLst>
              <a:ext uri="{FF2B5EF4-FFF2-40B4-BE49-F238E27FC236}">
                <a16:creationId xmlns:a16="http://schemas.microsoft.com/office/drawing/2014/main" id="{4BB860DE-8E9B-8078-F9EB-AE9D9D5B2C23}"/>
              </a:ext>
            </a:extLst>
          </p:cNvPr>
          <p:cNvGrpSpPr/>
          <p:nvPr/>
        </p:nvGrpSpPr>
        <p:grpSpPr>
          <a:xfrm>
            <a:off x="1282895" y="1488733"/>
            <a:ext cx="9611108" cy="3631102"/>
            <a:chOff x="1282895" y="1488733"/>
            <a:chExt cx="9611108" cy="3631102"/>
          </a:xfrm>
          <a:solidFill>
            <a:schemeClr val="bg1"/>
          </a:solidFill>
        </p:grpSpPr>
        <p:sp>
          <p:nvSpPr>
            <p:cNvPr id="5" name="Rectangle: Rounded Corners 4">
              <a:extLst>
                <a:ext uri="{FF2B5EF4-FFF2-40B4-BE49-F238E27FC236}">
                  <a16:creationId xmlns:a16="http://schemas.microsoft.com/office/drawing/2014/main" id="{3C6488A1-B144-B0CF-91DD-AB3079EAFF09}"/>
                </a:ext>
              </a:extLst>
            </p:cNvPr>
            <p:cNvSpPr/>
            <p:nvPr/>
          </p:nvSpPr>
          <p:spPr>
            <a:xfrm>
              <a:off x="5490727" y="3724449"/>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2" name="Rectangle: Rounded Corners 11">
              <a:extLst>
                <a:ext uri="{FF2B5EF4-FFF2-40B4-BE49-F238E27FC236}">
                  <a16:creationId xmlns:a16="http://schemas.microsoft.com/office/drawing/2014/main" id="{61672644-B64B-BF3A-25D3-2175F9D238FF}"/>
                </a:ext>
              </a:extLst>
            </p:cNvPr>
            <p:cNvSpPr/>
            <p:nvPr/>
          </p:nvSpPr>
          <p:spPr>
            <a:xfrm>
              <a:off x="2686085" y="3740480"/>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7" name="Rectangle: Rounded Corners 26">
              <a:extLst>
                <a:ext uri="{FF2B5EF4-FFF2-40B4-BE49-F238E27FC236}">
                  <a16:creationId xmlns:a16="http://schemas.microsoft.com/office/drawing/2014/main" id="{762A81AA-6AAB-6DF5-69FC-27A1396183DB}"/>
                </a:ext>
              </a:extLst>
            </p:cNvPr>
            <p:cNvSpPr/>
            <p:nvPr/>
          </p:nvSpPr>
          <p:spPr>
            <a:xfrm>
              <a:off x="4085732" y="3724449"/>
              <a:ext cx="1191302"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0" name="Rectangle: Rounded Corners 49">
              <a:extLst>
                <a:ext uri="{FF2B5EF4-FFF2-40B4-BE49-F238E27FC236}">
                  <a16:creationId xmlns:a16="http://schemas.microsoft.com/office/drawing/2014/main" id="{D732854D-3E6B-1BA0-832D-5E7DB3086184}"/>
                </a:ext>
              </a:extLst>
            </p:cNvPr>
            <p:cNvSpPr/>
            <p:nvPr/>
          </p:nvSpPr>
          <p:spPr>
            <a:xfrm>
              <a:off x="8292310" y="3740480"/>
              <a:ext cx="119735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8" name="Rectangle: Rounded Corners 57">
              <a:extLst>
                <a:ext uri="{FF2B5EF4-FFF2-40B4-BE49-F238E27FC236}">
                  <a16:creationId xmlns:a16="http://schemas.microsoft.com/office/drawing/2014/main" id="{5D396BCF-A6EC-BE65-6E24-014CB1F7F7CF}"/>
                </a:ext>
              </a:extLst>
            </p:cNvPr>
            <p:cNvSpPr/>
            <p:nvPr/>
          </p:nvSpPr>
          <p:spPr>
            <a:xfrm>
              <a:off x="6893049" y="3724449"/>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5" name="Rectangle: Rounded Corners 64">
              <a:extLst>
                <a:ext uri="{FF2B5EF4-FFF2-40B4-BE49-F238E27FC236}">
                  <a16:creationId xmlns:a16="http://schemas.microsoft.com/office/drawing/2014/main" id="{7310B7D7-8539-B9FA-4EDE-009104E8AC00}"/>
                </a:ext>
              </a:extLst>
            </p:cNvPr>
            <p:cNvSpPr/>
            <p:nvPr/>
          </p:nvSpPr>
          <p:spPr>
            <a:xfrm>
              <a:off x="1284269" y="3730883"/>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9" name="Rectangle: Rounded Corners 18">
              <a:extLst>
                <a:ext uri="{FF2B5EF4-FFF2-40B4-BE49-F238E27FC236}">
                  <a16:creationId xmlns:a16="http://schemas.microsoft.com/office/drawing/2014/main" id="{B37F7B14-1749-010B-1981-C8C04D151D6F}"/>
                </a:ext>
              </a:extLst>
            </p:cNvPr>
            <p:cNvSpPr/>
            <p:nvPr/>
          </p:nvSpPr>
          <p:spPr>
            <a:xfrm>
              <a:off x="6890116" y="1490628"/>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34" name="Rectangle: Rounded Corners 33">
              <a:extLst>
                <a:ext uri="{FF2B5EF4-FFF2-40B4-BE49-F238E27FC236}">
                  <a16:creationId xmlns:a16="http://schemas.microsoft.com/office/drawing/2014/main" id="{6E949097-FD6F-7FC9-6813-E754961A37A3}"/>
                </a:ext>
              </a:extLst>
            </p:cNvPr>
            <p:cNvSpPr/>
            <p:nvPr/>
          </p:nvSpPr>
          <p:spPr>
            <a:xfrm>
              <a:off x="2690142"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2" name="Rectangle: Rounded Corners 41">
              <a:extLst>
                <a:ext uri="{FF2B5EF4-FFF2-40B4-BE49-F238E27FC236}">
                  <a16:creationId xmlns:a16="http://schemas.microsoft.com/office/drawing/2014/main" id="{296E9975-6345-EF03-5864-D6342A157EC2}"/>
                </a:ext>
              </a:extLst>
            </p:cNvPr>
            <p:cNvSpPr/>
            <p:nvPr/>
          </p:nvSpPr>
          <p:spPr>
            <a:xfrm>
              <a:off x="9696644" y="150917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75" name="Rectangle: Rounded Corners 74">
              <a:extLst>
                <a:ext uri="{FF2B5EF4-FFF2-40B4-BE49-F238E27FC236}">
                  <a16:creationId xmlns:a16="http://schemas.microsoft.com/office/drawing/2014/main" id="{AC2D570B-B635-07B4-FDE1-4860FB666C71}"/>
                </a:ext>
              </a:extLst>
            </p:cNvPr>
            <p:cNvSpPr/>
            <p:nvPr/>
          </p:nvSpPr>
          <p:spPr>
            <a:xfrm>
              <a:off x="8292308" y="1509171"/>
              <a:ext cx="119183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83" name="Rectangle: Rounded Corners 82">
              <a:extLst>
                <a:ext uri="{FF2B5EF4-FFF2-40B4-BE49-F238E27FC236}">
                  <a16:creationId xmlns:a16="http://schemas.microsoft.com/office/drawing/2014/main" id="{C1E47654-42C8-2D53-D159-F8625B19D869}"/>
                </a:ext>
              </a:extLst>
            </p:cNvPr>
            <p:cNvSpPr/>
            <p:nvPr/>
          </p:nvSpPr>
          <p:spPr>
            <a:xfrm>
              <a:off x="5487924" y="1488733"/>
              <a:ext cx="119728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0" name="Rectangle: Rounded Corners 89">
              <a:extLst>
                <a:ext uri="{FF2B5EF4-FFF2-40B4-BE49-F238E27FC236}">
                  <a16:creationId xmlns:a16="http://schemas.microsoft.com/office/drawing/2014/main" id="{0A323CCC-FE09-8222-EA9E-A8446F601661}"/>
                </a:ext>
              </a:extLst>
            </p:cNvPr>
            <p:cNvSpPr/>
            <p:nvPr/>
          </p:nvSpPr>
          <p:spPr>
            <a:xfrm>
              <a:off x="4089546"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9" name="Rectangle: Rounded Corners 98">
              <a:extLst>
                <a:ext uri="{FF2B5EF4-FFF2-40B4-BE49-F238E27FC236}">
                  <a16:creationId xmlns:a16="http://schemas.microsoft.com/office/drawing/2014/main" id="{7C712AC7-7CB7-8A0B-2022-CED68F5A7FFE}"/>
                </a:ext>
              </a:extLst>
            </p:cNvPr>
            <p:cNvSpPr/>
            <p:nvPr/>
          </p:nvSpPr>
          <p:spPr>
            <a:xfrm>
              <a:off x="1282895" y="1505866"/>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grpSp>
      <p:grpSp>
        <p:nvGrpSpPr>
          <p:cNvPr id="133" name="Text INSIDE Icons">
            <a:extLst>
              <a:ext uri="{FF2B5EF4-FFF2-40B4-BE49-F238E27FC236}">
                <a16:creationId xmlns:a16="http://schemas.microsoft.com/office/drawing/2014/main" id="{15F263EA-D988-43BC-C3C4-E56C5EEB0EB1}"/>
              </a:ext>
            </a:extLst>
          </p:cNvPr>
          <p:cNvGrpSpPr/>
          <p:nvPr/>
        </p:nvGrpSpPr>
        <p:grpSpPr>
          <a:xfrm>
            <a:off x="1333500" y="1905207"/>
            <a:ext cx="9525000" cy="2964269"/>
            <a:chOff x="1333500" y="1905207"/>
            <a:chExt cx="9525000" cy="2964269"/>
          </a:xfrm>
        </p:grpSpPr>
        <p:sp>
          <p:nvSpPr>
            <p:cNvPr id="56" name="TextBox 55">
              <a:extLst>
                <a:ext uri="{FF2B5EF4-FFF2-40B4-BE49-F238E27FC236}">
                  <a16:creationId xmlns:a16="http://schemas.microsoft.com/office/drawing/2014/main" id="{9C030206-C0D5-27D9-BF70-D9B0B2E046B2}"/>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latin typeface="Corbel" panose="020B0503020204020204" pitchFamily="34" charset="0"/>
                  <a:ea typeface="Open Sans Extrabold" panose="020B0906030804020204" pitchFamily="34" charset="0"/>
                  <a:cs typeface="Arial" panose="020B0604020202020204" pitchFamily="34" charset="0"/>
                </a:rPr>
                <a:t>≥ 150° F</a:t>
              </a:r>
            </a:p>
          </p:txBody>
        </p:sp>
        <p:sp>
          <p:nvSpPr>
            <p:cNvPr id="66" name="TextBox 65">
              <a:extLst>
                <a:ext uri="{FF2B5EF4-FFF2-40B4-BE49-F238E27FC236}">
                  <a16:creationId xmlns:a16="http://schemas.microsoft.com/office/drawing/2014/main" id="{810228B0-F353-D69C-9026-3AC3BB05E62B}"/>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5’</a:t>
              </a:r>
            </a:p>
          </p:txBody>
        </p:sp>
        <p:sp>
          <p:nvSpPr>
            <p:cNvPr id="25" name="TextBox 24">
              <a:extLst>
                <a:ext uri="{FF2B5EF4-FFF2-40B4-BE49-F238E27FC236}">
                  <a16:creationId xmlns:a16="http://schemas.microsoft.com/office/drawing/2014/main" id="{8045A9C8-F326-8121-6BDD-5EEAC4808C25}"/>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latin typeface="Corbel" panose="020B0503020204020204" pitchFamily="34" charset="0"/>
                  <a:ea typeface="Open Sans Extrabold" panose="020B0906030804020204" pitchFamily="34" charset="0"/>
                  <a:cs typeface="Arial" panose="020B0604020202020204" pitchFamily="34" charset="0"/>
                </a:rPr>
                <a:t>≥ 50 Volts</a:t>
              </a:r>
            </a:p>
          </p:txBody>
        </p:sp>
        <p:sp>
          <p:nvSpPr>
            <p:cNvPr id="40" name="TextBox 39">
              <a:extLst>
                <a:ext uri="{FF2B5EF4-FFF2-40B4-BE49-F238E27FC236}">
                  <a16:creationId xmlns:a16="http://schemas.microsoft.com/office/drawing/2014/main" id="{0F3C97EC-8F46-F457-3814-B9BC7E2A35A5}"/>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4’</a:t>
              </a:r>
            </a:p>
          </p:txBody>
        </p:sp>
        <p:sp>
          <p:nvSpPr>
            <p:cNvPr id="48" name="TextBox 47">
              <a:extLst>
                <a:ext uri="{FF2B5EF4-FFF2-40B4-BE49-F238E27FC236}">
                  <a16:creationId xmlns:a16="http://schemas.microsoft.com/office/drawing/2014/main" id="{E15E49C9-051B-1DC8-F663-8FAF163FBDA5}"/>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latin typeface="Corbel" panose="020B0503020204020204" pitchFamily="34" charset="0"/>
                  <a:ea typeface="Open Sans Extrabold" panose="020B0906030804020204" pitchFamily="34" charset="0"/>
                  <a:cs typeface="Arial" panose="020B0604020202020204" pitchFamily="34" charset="0"/>
                </a:rPr>
                <a:t>≥ 30 MPH</a:t>
              </a:r>
            </a:p>
          </p:txBody>
        </p:sp>
      </p:grpSp>
      <p:grpSp>
        <p:nvGrpSpPr>
          <p:cNvPr id="132" name="Icon Picture Parts">
            <a:extLst>
              <a:ext uri="{FF2B5EF4-FFF2-40B4-BE49-F238E27FC236}">
                <a16:creationId xmlns:a16="http://schemas.microsoft.com/office/drawing/2014/main" id="{D3CF0466-54FF-56E8-30EC-2E721F1885E5}"/>
              </a:ext>
            </a:extLst>
          </p:cNvPr>
          <p:cNvGrpSpPr/>
          <p:nvPr/>
        </p:nvGrpSpPr>
        <p:grpSpPr>
          <a:xfrm>
            <a:off x="1312249" y="1891840"/>
            <a:ext cx="9465147" cy="3203162"/>
            <a:chOff x="1312249" y="1891840"/>
            <a:chExt cx="9465147" cy="3203162"/>
          </a:xfrm>
          <a:solidFill>
            <a:schemeClr val="tx1"/>
          </a:solidFill>
        </p:grpSpPr>
        <p:pic>
          <p:nvPicPr>
            <p:cNvPr id="6" name="Picture 6">
              <a:extLst>
                <a:ext uri="{FF2B5EF4-FFF2-40B4-BE49-F238E27FC236}">
                  <a16:creationId xmlns:a16="http://schemas.microsoft.com/office/drawing/2014/main" id="{30B3811D-5CA1-F811-3776-6B4A9ACDCD4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pic>
          <p:nvPicPr>
            <p:cNvPr id="13" name="Picture 6">
              <a:extLst>
                <a:ext uri="{FF2B5EF4-FFF2-40B4-BE49-F238E27FC236}">
                  <a16:creationId xmlns:a16="http://schemas.microsoft.com/office/drawing/2014/main" id="{CC4C97BD-90E7-99C2-460C-472E709183B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pic>
          <p:nvPicPr>
            <p:cNvPr id="28" name="Picture 6" descr="Radioactive">
              <a:extLst>
                <a:ext uri="{FF2B5EF4-FFF2-40B4-BE49-F238E27FC236}">
                  <a16:creationId xmlns:a16="http://schemas.microsoft.com/office/drawing/2014/main" id="{3BEA4012-7B85-7406-5712-153BE3C1508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pic>
          <p:nvPicPr>
            <p:cNvPr id="52" name="Picture 6">
              <a:extLst>
                <a:ext uri="{FF2B5EF4-FFF2-40B4-BE49-F238E27FC236}">
                  <a16:creationId xmlns:a16="http://schemas.microsoft.com/office/drawing/2014/main" id="{C60D50ED-5280-B003-458B-39CD8E935187}"/>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pic>
          <p:nvPicPr>
            <p:cNvPr id="59" name="Picture 6">
              <a:extLst>
                <a:ext uri="{FF2B5EF4-FFF2-40B4-BE49-F238E27FC236}">
                  <a16:creationId xmlns:a16="http://schemas.microsoft.com/office/drawing/2014/main" id="{AFB8BC0A-83A3-458B-1D9D-3B99AA2D4D6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pic>
          <p:nvPicPr>
            <p:cNvPr id="109" name="Graphic 108">
              <a:extLst>
                <a:ext uri="{FF2B5EF4-FFF2-40B4-BE49-F238E27FC236}">
                  <a16:creationId xmlns:a16="http://schemas.microsoft.com/office/drawing/2014/main" id="{398DF381-8B72-0A6B-EB9B-4B08A81A48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DC0F1B93-DABA-A114-B120-390102B2C1EE}"/>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pic>
          <p:nvPicPr>
            <p:cNvPr id="21" name="Picture 6" descr="High voltage">
              <a:extLst>
                <a:ext uri="{FF2B5EF4-FFF2-40B4-BE49-F238E27FC236}">
                  <a16:creationId xmlns:a16="http://schemas.microsoft.com/office/drawing/2014/main" id="{60363120-0276-0065-1943-B92EBDDA00C5}"/>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pic>
          <p:nvPicPr>
            <p:cNvPr id="36" name="Picture 6">
              <a:extLst>
                <a:ext uri="{FF2B5EF4-FFF2-40B4-BE49-F238E27FC236}">
                  <a16:creationId xmlns:a16="http://schemas.microsoft.com/office/drawing/2014/main" id="{BEB3515F-AA63-2061-0C17-3E7373B25D93}"/>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pic>
          <p:nvPicPr>
            <p:cNvPr id="44" name="Picture 6">
              <a:extLst>
                <a:ext uri="{FF2B5EF4-FFF2-40B4-BE49-F238E27FC236}">
                  <a16:creationId xmlns:a16="http://schemas.microsoft.com/office/drawing/2014/main" id="{E83523DD-12B0-6EC7-95CF-7133AC16EA6E}"/>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pic>
          <p:nvPicPr>
            <p:cNvPr id="80" name="Graphic 79">
              <a:extLst>
                <a:ext uri="{FF2B5EF4-FFF2-40B4-BE49-F238E27FC236}">
                  <a16:creationId xmlns:a16="http://schemas.microsoft.com/office/drawing/2014/main" id="{489C8CDD-4ADB-9193-C5AD-4D980659EA5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7270EA18-7B7D-8F23-856D-A61C48A00C5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pic>
          <p:nvPicPr>
            <p:cNvPr id="84" name="Picture 6">
              <a:extLst>
                <a:ext uri="{FF2B5EF4-FFF2-40B4-BE49-F238E27FC236}">
                  <a16:creationId xmlns:a16="http://schemas.microsoft.com/office/drawing/2014/main" id="{56C74D85-0886-5884-5214-9189DBCF79E8}"/>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pic>
          <p:nvPicPr>
            <p:cNvPr id="95" name="Graphic 94">
              <a:extLst>
                <a:ext uri="{FF2B5EF4-FFF2-40B4-BE49-F238E27FC236}">
                  <a16:creationId xmlns:a16="http://schemas.microsoft.com/office/drawing/2014/main" id="{AF9AE9FF-1964-25AB-C056-449EB28B69E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917529B5-5258-58FE-C72F-F805C4F8870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F436542C-4040-CEFD-82D9-D1A27788428B}"/>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pic>
          <p:nvPicPr>
            <p:cNvPr id="100" name="Picture 6">
              <a:extLst>
                <a:ext uri="{FF2B5EF4-FFF2-40B4-BE49-F238E27FC236}">
                  <a16:creationId xmlns:a16="http://schemas.microsoft.com/office/drawing/2014/main" id="{C521D221-32A5-DCE9-CA9C-04D3235BF0E5}"/>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grpSp>
      <p:grpSp>
        <p:nvGrpSpPr>
          <p:cNvPr id="128" name="Top Bar Backgrounds">
            <a:extLst>
              <a:ext uri="{FF2B5EF4-FFF2-40B4-BE49-F238E27FC236}">
                <a16:creationId xmlns:a16="http://schemas.microsoft.com/office/drawing/2014/main" id="{B499CBDA-F76F-2008-AEBE-89478E132A26}"/>
              </a:ext>
            </a:extLst>
          </p:cNvPr>
          <p:cNvGrpSpPr/>
          <p:nvPr/>
        </p:nvGrpSpPr>
        <p:grpSpPr>
          <a:xfrm>
            <a:off x="1297098" y="1484833"/>
            <a:ext cx="9597562" cy="2666638"/>
            <a:chOff x="1297098" y="1484833"/>
            <a:chExt cx="9597562" cy="2666638"/>
          </a:xfrm>
        </p:grpSpPr>
        <p:sp>
          <p:nvSpPr>
            <p:cNvPr id="7" name="Round Same Side Corner Rectangle 12">
              <a:extLst>
                <a:ext uri="{FF2B5EF4-FFF2-40B4-BE49-F238E27FC236}">
                  <a16:creationId xmlns:a16="http://schemas.microsoft.com/office/drawing/2014/main" id="{F9692316-B87E-B666-A190-6245B12E8D50}"/>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4" name="Round Same Side Corner Rectangle 12">
              <a:extLst>
                <a:ext uri="{FF2B5EF4-FFF2-40B4-BE49-F238E27FC236}">
                  <a16:creationId xmlns:a16="http://schemas.microsoft.com/office/drawing/2014/main" id="{B71FA679-410D-E87F-A989-A0187B671DDB}"/>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9" name="Round Same Side Corner Rectangle 12">
              <a:extLst>
                <a:ext uri="{FF2B5EF4-FFF2-40B4-BE49-F238E27FC236}">
                  <a16:creationId xmlns:a16="http://schemas.microsoft.com/office/drawing/2014/main" id="{59240CB3-D0CD-8BF4-536F-4D1AB0FBB329}"/>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3" name="Round Same Side Corner Rectangle 12">
              <a:extLst>
                <a:ext uri="{FF2B5EF4-FFF2-40B4-BE49-F238E27FC236}">
                  <a16:creationId xmlns:a16="http://schemas.microsoft.com/office/drawing/2014/main" id="{74384E05-0140-156E-D8BE-10F511730331}"/>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0" name="Round Same Side Corner Rectangle 12">
              <a:extLst>
                <a:ext uri="{FF2B5EF4-FFF2-40B4-BE49-F238E27FC236}">
                  <a16:creationId xmlns:a16="http://schemas.microsoft.com/office/drawing/2014/main" id="{8287DA22-DD8C-909F-7D9B-F52FB28EEA12}"/>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8" name="Round Same Side Corner Rectangle 12">
              <a:extLst>
                <a:ext uri="{FF2B5EF4-FFF2-40B4-BE49-F238E27FC236}">
                  <a16:creationId xmlns:a16="http://schemas.microsoft.com/office/drawing/2014/main" id="{9BB3510D-85CD-70C6-0C9E-CCAFE6164752}"/>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2" name="Round Same Side Corner Rectangle 12">
              <a:extLst>
                <a:ext uri="{FF2B5EF4-FFF2-40B4-BE49-F238E27FC236}">
                  <a16:creationId xmlns:a16="http://schemas.microsoft.com/office/drawing/2014/main" id="{676A09D7-FECF-9732-4083-8A58E8F99842}"/>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7" name="Round Same Side Corner Rectangle 12">
              <a:extLst>
                <a:ext uri="{FF2B5EF4-FFF2-40B4-BE49-F238E27FC236}">
                  <a16:creationId xmlns:a16="http://schemas.microsoft.com/office/drawing/2014/main" id="{4F9531FD-FFC0-33B2-A174-F966A322BF35}"/>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5" name="Round Same Side Corner Rectangle 12">
              <a:extLst>
                <a:ext uri="{FF2B5EF4-FFF2-40B4-BE49-F238E27FC236}">
                  <a16:creationId xmlns:a16="http://schemas.microsoft.com/office/drawing/2014/main" id="{704EFC0F-661E-0901-3330-82381BB79C58}"/>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7" name="Round Same Side Corner Rectangle 12">
              <a:extLst>
                <a:ext uri="{FF2B5EF4-FFF2-40B4-BE49-F238E27FC236}">
                  <a16:creationId xmlns:a16="http://schemas.microsoft.com/office/drawing/2014/main" id="{42C513ED-9A1D-C10C-2E3B-95A0A8547A91}"/>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5" name="Round Same Side Corner Rectangle 12">
              <a:extLst>
                <a:ext uri="{FF2B5EF4-FFF2-40B4-BE49-F238E27FC236}">
                  <a16:creationId xmlns:a16="http://schemas.microsoft.com/office/drawing/2014/main" id="{A3AD7A31-1757-C611-D9BD-253BED51BA13}"/>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2" name="Round Same Side Corner Rectangle 12">
              <a:extLst>
                <a:ext uri="{FF2B5EF4-FFF2-40B4-BE49-F238E27FC236}">
                  <a16:creationId xmlns:a16="http://schemas.microsoft.com/office/drawing/2014/main" id="{4C31F20F-02FE-8DD2-57C4-4739690F531D}"/>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1" name="Round Same Side Corner Rectangle 12">
              <a:extLst>
                <a:ext uri="{FF2B5EF4-FFF2-40B4-BE49-F238E27FC236}">
                  <a16:creationId xmlns:a16="http://schemas.microsoft.com/office/drawing/2014/main" id="{5B43A9CD-4FDD-B591-1EB4-1D02016070F5}"/>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29" name="Outer Borders">
            <a:extLst>
              <a:ext uri="{FF2B5EF4-FFF2-40B4-BE49-F238E27FC236}">
                <a16:creationId xmlns:a16="http://schemas.microsoft.com/office/drawing/2014/main" id="{25D114A9-5618-CF1C-B4F9-B5ECC9C2120B}"/>
              </a:ext>
            </a:extLst>
          </p:cNvPr>
          <p:cNvGrpSpPr/>
          <p:nvPr/>
        </p:nvGrpSpPr>
        <p:grpSpPr>
          <a:xfrm>
            <a:off x="1281348" y="1459038"/>
            <a:ext cx="9629304" cy="3669904"/>
            <a:chOff x="1281348" y="1459038"/>
            <a:chExt cx="9629304" cy="3669904"/>
          </a:xfrm>
        </p:grpSpPr>
        <p:sp>
          <p:nvSpPr>
            <p:cNvPr id="8" name="Rounded Rectangle 13">
              <a:extLst>
                <a:ext uri="{FF2B5EF4-FFF2-40B4-BE49-F238E27FC236}">
                  <a16:creationId xmlns:a16="http://schemas.microsoft.com/office/drawing/2014/main" id="{0301EDA1-099D-A637-573A-C28DBA5BBAB5}"/>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834D41F7-9A81-8345-6390-9DB20C97F209}"/>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64989164-26FB-054D-6202-EE8265F02E48}"/>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ED059DD2-5406-0E52-A53D-34D5FAF9E7DB}"/>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4160C674-30A4-9979-856C-18BDE9BC68DF}"/>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9D9B18D9-EFBC-9915-4096-04A3AEE9B98D}"/>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4D30629C-6D60-8B11-007A-A7788261B34F}"/>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4E3C1ABA-843F-D395-5D27-DCC1BAD9DCF7}"/>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56CCAA39-6206-0EEC-0573-47C7F7111ED6}"/>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785C9845-BC47-0A0E-3B41-497EDC7BCD3D}"/>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07A47B9C-C0A8-01EC-6768-5F0C8A1195F4}"/>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AF6D274D-284F-0C5D-BA3F-44E584A70AA0}"/>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FEA4BC7B-AD19-C1CA-C0C2-F39B2A3F0F86}"/>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31" name="Energy Type Text">
            <a:extLst>
              <a:ext uri="{FF2B5EF4-FFF2-40B4-BE49-F238E27FC236}">
                <a16:creationId xmlns:a16="http://schemas.microsoft.com/office/drawing/2014/main" id="{F2711E0B-AD92-E448-4132-6E79AB7A5DCD}"/>
              </a:ext>
            </a:extLst>
          </p:cNvPr>
          <p:cNvGrpSpPr/>
          <p:nvPr/>
        </p:nvGrpSpPr>
        <p:grpSpPr>
          <a:xfrm>
            <a:off x="1467513" y="1550037"/>
            <a:ext cx="9158905" cy="2623568"/>
            <a:chOff x="1467513" y="1550037"/>
            <a:chExt cx="9158905" cy="2623568"/>
          </a:xfrm>
        </p:grpSpPr>
        <p:sp>
          <p:nvSpPr>
            <p:cNvPr id="9" name="TextBox 8">
              <a:extLst>
                <a:ext uri="{FF2B5EF4-FFF2-40B4-BE49-F238E27FC236}">
                  <a16:creationId xmlns:a16="http://schemas.microsoft.com/office/drawing/2014/main" id="{FE606020-CB0B-EFA4-8340-D49BB65D4C46}"/>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6" name="TextBox 15">
              <a:extLst>
                <a:ext uri="{FF2B5EF4-FFF2-40B4-BE49-F238E27FC236}">
                  <a16:creationId xmlns:a16="http://schemas.microsoft.com/office/drawing/2014/main" id="{8CF0D15F-91E3-333B-0FAE-F3E16C584928}"/>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31" name="TextBox 30">
              <a:extLst>
                <a:ext uri="{FF2B5EF4-FFF2-40B4-BE49-F238E27FC236}">
                  <a16:creationId xmlns:a16="http://schemas.microsoft.com/office/drawing/2014/main" id="{C8B079EC-FBD3-C47F-C3A6-742219201B86}"/>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55" name="TextBox 54">
              <a:extLst>
                <a:ext uri="{FF2B5EF4-FFF2-40B4-BE49-F238E27FC236}">
                  <a16:creationId xmlns:a16="http://schemas.microsoft.com/office/drawing/2014/main" id="{B02BFE15-E4DB-464B-3945-13AA8E8250DC}"/>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2" name="TextBox 61">
              <a:extLst>
                <a:ext uri="{FF2B5EF4-FFF2-40B4-BE49-F238E27FC236}">
                  <a16:creationId xmlns:a16="http://schemas.microsoft.com/office/drawing/2014/main" id="{B3E6D4FC-2808-412E-B937-54A31FC40E5F}"/>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70" name="TextBox 69">
              <a:extLst>
                <a:ext uri="{FF2B5EF4-FFF2-40B4-BE49-F238E27FC236}">
                  <a16:creationId xmlns:a16="http://schemas.microsoft.com/office/drawing/2014/main" id="{1B414724-D250-C0F9-86DD-C238481BD0C3}"/>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24" name="TextBox 23">
              <a:extLst>
                <a:ext uri="{FF2B5EF4-FFF2-40B4-BE49-F238E27FC236}">
                  <a16:creationId xmlns:a16="http://schemas.microsoft.com/office/drawing/2014/main" id="{F1F192EC-CAF1-B3E7-4E8F-09A15AC801B0}"/>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39" name="TextBox 38">
              <a:extLst>
                <a:ext uri="{FF2B5EF4-FFF2-40B4-BE49-F238E27FC236}">
                  <a16:creationId xmlns:a16="http://schemas.microsoft.com/office/drawing/2014/main" id="{FA4937E9-0204-8887-17AE-597D8C5957FE}"/>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47" name="TextBox 46">
              <a:extLst>
                <a:ext uri="{FF2B5EF4-FFF2-40B4-BE49-F238E27FC236}">
                  <a16:creationId xmlns:a16="http://schemas.microsoft.com/office/drawing/2014/main" id="{EA5DE49B-7C44-76C8-BE8B-4BE72BBB8AAE}"/>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79" name="TextBox 78">
              <a:extLst>
                <a:ext uri="{FF2B5EF4-FFF2-40B4-BE49-F238E27FC236}">
                  <a16:creationId xmlns:a16="http://schemas.microsoft.com/office/drawing/2014/main" id="{08778F5E-509C-C2D2-1F74-96976B78F765}"/>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87" name="TextBox 86">
              <a:extLst>
                <a:ext uri="{FF2B5EF4-FFF2-40B4-BE49-F238E27FC236}">
                  <a16:creationId xmlns:a16="http://schemas.microsoft.com/office/drawing/2014/main" id="{0627A3C3-F5E5-E7AC-54E0-8300E5E35BCE}"/>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94" name="TextBox 93">
              <a:extLst>
                <a:ext uri="{FF2B5EF4-FFF2-40B4-BE49-F238E27FC236}">
                  <a16:creationId xmlns:a16="http://schemas.microsoft.com/office/drawing/2014/main" id="{4450AF5A-2138-CDA6-FAD3-2878CC151C61}"/>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103" name="TextBox 102">
              <a:extLst>
                <a:ext uri="{FF2B5EF4-FFF2-40B4-BE49-F238E27FC236}">
                  <a16:creationId xmlns:a16="http://schemas.microsoft.com/office/drawing/2014/main" id="{E7930EC7-5DA3-42B2-E2A7-78307A27C1B4}"/>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grpSp>
      <p:grpSp>
        <p:nvGrpSpPr>
          <p:cNvPr id="130" name="Icon Name Text">
            <a:extLst>
              <a:ext uri="{FF2B5EF4-FFF2-40B4-BE49-F238E27FC236}">
                <a16:creationId xmlns:a16="http://schemas.microsoft.com/office/drawing/2014/main" id="{8F058400-9B98-50EE-3341-7F2A5F42D105}"/>
              </a:ext>
            </a:extLst>
          </p:cNvPr>
          <p:cNvGrpSpPr/>
          <p:nvPr/>
        </p:nvGrpSpPr>
        <p:grpSpPr>
          <a:xfrm>
            <a:off x="1281348" y="2974054"/>
            <a:ext cx="9629304" cy="2636632"/>
            <a:chOff x="1281348" y="2974054"/>
            <a:chExt cx="9629304" cy="2636632"/>
          </a:xfrm>
        </p:grpSpPr>
        <p:sp>
          <p:nvSpPr>
            <p:cNvPr id="10" name="TextBox 9">
              <a:extLst>
                <a:ext uri="{FF2B5EF4-FFF2-40B4-BE49-F238E27FC236}">
                  <a16:creationId xmlns:a16="http://schemas.microsoft.com/office/drawing/2014/main" id="{FDD3A6E3-5C35-F3BF-D320-5D9CC7ED03B0}"/>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Steam</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412B3CA-9D53-AB36-CDE4-95D17387AE42}"/>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Explosion</a:t>
              </a:r>
            </a:p>
            <a:p>
              <a:pPr algn="ctr" defTabSz="609585"/>
              <a:r>
                <a:rPr lang="en-US" sz="933" dirty="0">
                  <a:solidFill>
                    <a:prstClr val="black"/>
                  </a:solidFill>
                  <a:latin typeface="Corbel" panose="020B0503020204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3017C1A6-242F-58E4-04C0-6AE2060B43B6}"/>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Toxic Chemical or</a:t>
              </a:r>
            </a:p>
            <a:p>
              <a:pPr algn="ctr" defTabSz="609585"/>
              <a:r>
                <a:rPr lang="en-US" sz="933" dirty="0">
                  <a:solidFill>
                    <a:prstClr val="black"/>
                  </a:solidFill>
                  <a:latin typeface="Corbel" panose="020B0503020204020204" pitchFamily="34" charset="0"/>
                  <a:cs typeface="Arial" panose="020B0604020202020204" pitchFamily="34" charset="0"/>
                </a:rPr>
                <a:t>Radiation</a:t>
              </a:r>
            </a:p>
          </p:txBody>
        </p:sp>
        <p:sp>
          <p:nvSpPr>
            <p:cNvPr id="51" name="TextBox 50">
              <a:extLst>
                <a:ext uri="{FF2B5EF4-FFF2-40B4-BE49-F238E27FC236}">
                  <a16:creationId xmlns:a16="http://schemas.microsoft.com/office/drawing/2014/main" id="{DCA4D7F0-E339-860F-5D8B-FAAFC26DDCB5}"/>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High Surface</a:t>
              </a:r>
            </a:p>
            <a:p>
              <a:pPr algn="ctr" defTabSz="609585"/>
              <a:r>
                <a:rPr lang="en-US" sz="933" dirty="0">
                  <a:solidFill>
                    <a:prstClr val="black"/>
                  </a:solidFill>
                  <a:latin typeface="Corbel" panose="020B0503020204020204" pitchFamily="34" charset="0"/>
                  <a:cs typeface="Arial" panose="020B0604020202020204" pitchFamily="34" charset="0"/>
                </a:rPr>
                <a:t>Temperature </a:t>
              </a:r>
            </a:p>
          </p:txBody>
        </p:sp>
        <p:sp>
          <p:nvSpPr>
            <p:cNvPr id="63" name="TextBox 62">
              <a:extLst>
                <a:ext uri="{FF2B5EF4-FFF2-40B4-BE49-F238E27FC236}">
                  <a16:creationId xmlns:a16="http://schemas.microsoft.com/office/drawing/2014/main" id="{AAFD6B93-891E-3755-C75F-F44DDE37CB99}"/>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Fire with Sustained</a:t>
              </a:r>
            </a:p>
            <a:p>
              <a:pPr algn="ctr" defTabSz="609585"/>
              <a:r>
                <a:rPr lang="en-US" sz="933" dirty="0">
                  <a:solidFill>
                    <a:prstClr val="black"/>
                  </a:solidFill>
                  <a:latin typeface="Corbel" panose="020B0503020204020204" pitchFamily="34" charset="0"/>
                  <a:cs typeface="Arial" panose="020B0604020202020204" pitchFamily="34" charset="0"/>
                </a:rPr>
                <a:t>Fuel Source</a:t>
              </a:r>
            </a:p>
          </p:txBody>
        </p:sp>
        <p:sp>
          <p:nvSpPr>
            <p:cNvPr id="71" name="TextBox 70">
              <a:extLst>
                <a:ext uri="{FF2B5EF4-FFF2-40B4-BE49-F238E27FC236}">
                  <a16:creationId xmlns:a16="http://schemas.microsoft.com/office/drawing/2014/main" id="{409B6B4E-B27A-395D-F177-94F237BF7971}"/>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Excavation</a:t>
              </a:r>
            </a:p>
            <a:p>
              <a:pPr algn="ctr" defTabSz="609585"/>
              <a:r>
                <a:rPr lang="en-US" sz="933" dirty="0">
                  <a:solidFill>
                    <a:prstClr val="black"/>
                  </a:solidFill>
                  <a:latin typeface="Corbel" panose="020B0503020204020204" pitchFamily="34" charset="0"/>
                  <a:cs typeface="Arial" panose="020B0604020202020204" pitchFamily="34" charset="0"/>
                </a:rPr>
                <a:t>or Trench</a:t>
              </a:r>
            </a:p>
          </p:txBody>
        </p:sp>
        <p:sp>
          <p:nvSpPr>
            <p:cNvPr id="20" name="TextBox 19">
              <a:extLst>
                <a:ext uri="{FF2B5EF4-FFF2-40B4-BE49-F238E27FC236}">
                  <a16:creationId xmlns:a16="http://schemas.microsoft.com/office/drawing/2014/main" id="{D191A6D8-F3C3-72FC-7AA1-48BF787D317B}"/>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Electrical Contact</a:t>
              </a:r>
            </a:p>
            <a:p>
              <a:pPr algn="ctr" defTabSz="609585"/>
              <a:r>
                <a:rPr lang="en-US" sz="933" dirty="0">
                  <a:solidFill>
                    <a:prstClr val="black"/>
                  </a:solidFill>
                  <a:latin typeface="Corbel" panose="020B0503020204020204" pitchFamily="34" charset="0"/>
                  <a:cs typeface="Arial" panose="020B0604020202020204" pitchFamily="34" charset="0"/>
                </a:rPr>
                <a:t>with Source</a:t>
              </a:r>
            </a:p>
          </p:txBody>
        </p:sp>
        <p:sp>
          <p:nvSpPr>
            <p:cNvPr id="35" name="TextBox 34">
              <a:extLst>
                <a:ext uri="{FF2B5EF4-FFF2-40B4-BE49-F238E27FC236}">
                  <a16:creationId xmlns:a16="http://schemas.microsoft.com/office/drawing/2014/main" id="{02D82229-DC02-80B7-1A11-869808E29B15}"/>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Fall from Elevation</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FBD0FCC8-3448-9514-286B-1945BE6E0CEB}"/>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Motor Vehicle</a:t>
              </a:r>
            </a:p>
            <a:p>
              <a:pPr algn="ctr" defTabSz="609585"/>
              <a:r>
                <a:rPr lang="en-US" sz="933" dirty="0">
                  <a:solidFill>
                    <a:prstClr val="black"/>
                  </a:solidFill>
                  <a:latin typeface="Corbel" panose="020B0503020204020204" pitchFamily="34" charset="0"/>
                  <a:cs typeface="Arial" panose="020B0604020202020204" pitchFamily="34" charset="0"/>
                </a:rPr>
                <a:t>Collision (occupant)</a:t>
              </a:r>
            </a:p>
          </p:txBody>
        </p:sp>
        <p:sp>
          <p:nvSpPr>
            <p:cNvPr id="76" name="TextBox 75">
              <a:extLst>
                <a:ext uri="{FF2B5EF4-FFF2-40B4-BE49-F238E27FC236}">
                  <a16:creationId xmlns:a16="http://schemas.microsoft.com/office/drawing/2014/main" id="{6AB413BF-AFA0-D2DF-CABC-C073C461EB3F}"/>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Arc Flash</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071F582E-A2FB-F821-BB85-320A33571AC5}"/>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Heavy Rotating </a:t>
              </a:r>
            </a:p>
            <a:p>
              <a:pPr algn="ctr" defTabSz="609585"/>
              <a:r>
                <a:rPr lang="en-US" sz="933" dirty="0">
                  <a:solidFill>
                    <a:prstClr val="black"/>
                  </a:solidFill>
                  <a:latin typeface="Corbel" panose="020B0503020204020204" pitchFamily="34" charset="0"/>
                  <a:cs typeface="Arial" panose="020B0604020202020204" pitchFamily="34" charset="0"/>
                </a:rPr>
                <a:t>Equipment</a:t>
              </a:r>
            </a:p>
          </p:txBody>
        </p:sp>
        <p:sp>
          <p:nvSpPr>
            <p:cNvPr id="91" name="TextBox 90">
              <a:extLst>
                <a:ext uri="{FF2B5EF4-FFF2-40B4-BE49-F238E27FC236}">
                  <a16:creationId xmlns:a16="http://schemas.microsoft.com/office/drawing/2014/main" id="{B3A789A3-68EC-D4B5-8D48-C48026604226}"/>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prstClr val="black"/>
                  </a:solidFill>
                  <a:latin typeface="Corbel" panose="020B0503020204020204" pitchFamily="34" charset="0"/>
                  <a:cs typeface="Arial" panose="020B0604020202020204" pitchFamily="34" charset="0"/>
                </a:rPr>
                <a:t>Mobile Equipment/Traffic</a:t>
              </a:r>
            </a:p>
            <a:p>
              <a:pPr algn="ctr" defTabSz="609585"/>
              <a:r>
                <a:rPr lang="en-US" sz="867" dirty="0">
                  <a:solidFill>
                    <a:prstClr val="black"/>
                  </a:solidFill>
                  <a:latin typeface="Corbel" panose="020B0503020204020204" pitchFamily="34" charset="0"/>
                  <a:cs typeface="Arial" panose="020B0604020202020204" pitchFamily="34" charset="0"/>
                </a:rPr>
                <a:t>and Workers on Foot</a:t>
              </a:r>
            </a:p>
          </p:txBody>
        </p:sp>
        <p:sp>
          <p:nvSpPr>
            <p:cNvPr id="104" name="TextBox 103">
              <a:extLst>
                <a:ext uri="{FF2B5EF4-FFF2-40B4-BE49-F238E27FC236}">
                  <a16:creationId xmlns:a16="http://schemas.microsoft.com/office/drawing/2014/main" id="{0FAA7F01-5714-1D67-EF75-1B99260535EE}"/>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Suspended Load</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46A7B8AD-124B-14F7-8241-5900903710F1}"/>
              </a:ext>
            </a:extLst>
          </p:cNvPr>
          <p:cNvSpPr txBox="1"/>
          <p:nvPr/>
        </p:nvSpPr>
        <p:spPr>
          <a:xfrm>
            <a:off x="1210169" y="198685"/>
            <a:ext cx="8994987" cy="461665"/>
          </a:xfrm>
          <a:prstGeom prst="rect">
            <a:avLst/>
          </a:prstGeom>
          <a:noFill/>
        </p:spPr>
        <p:txBody>
          <a:bodyPr wrap="square" rtlCol="0">
            <a:spAutoFit/>
          </a:bodyPr>
          <a:lstStyle/>
          <a:p>
            <a:pPr defTabSz="609585"/>
            <a:r>
              <a:rPr lang="en-US" sz="2400" dirty="0">
                <a:solidFill>
                  <a:prstClr val="black"/>
                </a:solidFill>
                <a:latin typeface="Calibri"/>
              </a:rPr>
              <a:t>White Background, shape included for demonstration</a:t>
            </a:r>
          </a:p>
        </p:txBody>
      </p:sp>
    </p:spTree>
    <p:extLst>
      <p:ext uri="{BB962C8B-B14F-4D97-AF65-F5344CB8AC3E}">
        <p14:creationId xmlns:p14="http://schemas.microsoft.com/office/powerpoint/2010/main" val="387133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17193-5809-1FDB-EC29-99183CBB64CB}"/>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3BCFC653-EE2D-C648-567F-8A13C3656341}"/>
              </a:ext>
            </a:extLst>
          </p:cNvPr>
          <p:cNvSpPr/>
          <p:nvPr/>
        </p:nvSpPr>
        <p:spPr>
          <a:xfrm>
            <a:off x="889564" y="1275416"/>
            <a:ext cx="10412871" cy="43071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127" name="Icon Backgrounds">
            <a:extLst>
              <a:ext uri="{FF2B5EF4-FFF2-40B4-BE49-F238E27FC236}">
                <a16:creationId xmlns:a16="http://schemas.microsoft.com/office/drawing/2014/main" id="{36993E1A-4FF5-A722-8FA6-659514A80913}"/>
              </a:ext>
            </a:extLst>
          </p:cNvPr>
          <p:cNvGrpSpPr/>
          <p:nvPr/>
        </p:nvGrpSpPr>
        <p:grpSpPr>
          <a:xfrm>
            <a:off x="1282895" y="1488733"/>
            <a:ext cx="9611108" cy="3631102"/>
            <a:chOff x="1282895" y="1488733"/>
            <a:chExt cx="9611108" cy="3631102"/>
          </a:xfrm>
          <a:solidFill>
            <a:schemeClr val="bg1"/>
          </a:solidFill>
        </p:grpSpPr>
        <p:sp>
          <p:nvSpPr>
            <p:cNvPr id="5" name="Rectangle: Rounded Corners 4">
              <a:extLst>
                <a:ext uri="{FF2B5EF4-FFF2-40B4-BE49-F238E27FC236}">
                  <a16:creationId xmlns:a16="http://schemas.microsoft.com/office/drawing/2014/main" id="{84B6601E-D6C5-91BC-6BF1-20E524A0B42D}"/>
                </a:ext>
              </a:extLst>
            </p:cNvPr>
            <p:cNvSpPr/>
            <p:nvPr/>
          </p:nvSpPr>
          <p:spPr>
            <a:xfrm>
              <a:off x="5490727" y="3724449"/>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2" name="Rectangle: Rounded Corners 11">
              <a:extLst>
                <a:ext uri="{FF2B5EF4-FFF2-40B4-BE49-F238E27FC236}">
                  <a16:creationId xmlns:a16="http://schemas.microsoft.com/office/drawing/2014/main" id="{518C75A1-65A2-D05A-9062-33F48040ABDC}"/>
                </a:ext>
              </a:extLst>
            </p:cNvPr>
            <p:cNvSpPr/>
            <p:nvPr/>
          </p:nvSpPr>
          <p:spPr>
            <a:xfrm>
              <a:off x="2686085" y="3740480"/>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7" name="Rectangle: Rounded Corners 26">
              <a:extLst>
                <a:ext uri="{FF2B5EF4-FFF2-40B4-BE49-F238E27FC236}">
                  <a16:creationId xmlns:a16="http://schemas.microsoft.com/office/drawing/2014/main" id="{AA5D237C-6A84-36DC-BF24-5A42E9FBAB6F}"/>
                </a:ext>
              </a:extLst>
            </p:cNvPr>
            <p:cNvSpPr/>
            <p:nvPr/>
          </p:nvSpPr>
          <p:spPr>
            <a:xfrm>
              <a:off x="4085732" y="3724449"/>
              <a:ext cx="1191302"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0" name="Rectangle: Rounded Corners 49">
              <a:extLst>
                <a:ext uri="{FF2B5EF4-FFF2-40B4-BE49-F238E27FC236}">
                  <a16:creationId xmlns:a16="http://schemas.microsoft.com/office/drawing/2014/main" id="{8B1E6321-D45E-115D-88FB-12CBBA4DE229}"/>
                </a:ext>
              </a:extLst>
            </p:cNvPr>
            <p:cNvSpPr/>
            <p:nvPr/>
          </p:nvSpPr>
          <p:spPr>
            <a:xfrm>
              <a:off x="8292310" y="3740480"/>
              <a:ext cx="119735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8" name="Rectangle: Rounded Corners 57">
              <a:extLst>
                <a:ext uri="{FF2B5EF4-FFF2-40B4-BE49-F238E27FC236}">
                  <a16:creationId xmlns:a16="http://schemas.microsoft.com/office/drawing/2014/main" id="{16D64E5B-E8F6-4AF2-18BA-C6408C039DC0}"/>
                </a:ext>
              </a:extLst>
            </p:cNvPr>
            <p:cNvSpPr/>
            <p:nvPr/>
          </p:nvSpPr>
          <p:spPr>
            <a:xfrm>
              <a:off x="6893049" y="3724449"/>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5" name="Rectangle: Rounded Corners 64">
              <a:extLst>
                <a:ext uri="{FF2B5EF4-FFF2-40B4-BE49-F238E27FC236}">
                  <a16:creationId xmlns:a16="http://schemas.microsoft.com/office/drawing/2014/main" id="{F7EBD3AA-6789-188B-3303-DFCD041A1785}"/>
                </a:ext>
              </a:extLst>
            </p:cNvPr>
            <p:cNvSpPr/>
            <p:nvPr/>
          </p:nvSpPr>
          <p:spPr>
            <a:xfrm>
              <a:off x="1284269" y="3730883"/>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9" name="Rectangle: Rounded Corners 18">
              <a:extLst>
                <a:ext uri="{FF2B5EF4-FFF2-40B4-BE49-F238E27FC236}">
                  <a16:creationId xmlns:a16="http://schemas.microsoft.com/office/drawing/2014/main" id="{6F79A053-A26C-2854-1E82-7E089F36D9E7}"/>
                </a:ext>
              </a:extLst>
            </p:cNvPr>
            <p:cNvSpPr/>
            <p:nvPr/>
          </p:nvSpPr>
          <p:spPr>
            <a:xfrm>
              <a:off x="6890116" y="1490628"/>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34" name="Rectangle: Rounded Corners 33">
              <a:extLst>
                <a:ext uri="{FF2B5EF4-FFF2-40B4-BE49-F238E27FC236}">
                  <a16:creationId xmlns:a16="http://schemas.microsoft.com/office/drawing/2014/main" id="{2D1A7A7D-FFC2-8F50-0B68-2FA09D114A09}"/>
                </a:ext>
              </a:extLst>
            </p:cNvPr>
            <p:cNvSpPr/>
            <p:nvPr/>
          </p:nvSpPr>
          <p:spPr>
            <a:xfrm>
              <a:off x="2690142"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2" name="Rectangle: Rounded Corners 41">
              <a:extLst>
                <a:ext uri="{FF2B5EF4-FFF2-40B4-BE49-F238E27FC236}">
                  <a16:creationId xmlns:a16="http://schemas.microsoft.com/office/drawing/2014/main" id="{C62A50FE-B8E5-446D-BC85-ECA220D0B583}"/>
                </a:ext>
              </a:extLst>
            </p:cNvPr>
            <p:cNvSpPr/>
            <p:nvPr/>
          </p:nvSpPr>
          <p:spPr>
            <a:xfrm>
              <a:off x="9696644" y="150917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75" name="Rectangle: Rounded Corners 74">
              <a:extLst>
                <a:ext uri="{FF2B5EF4-FFF2-40B4-BE49-F238E27FC236}">
                  <a16:creationId xmlns:a16="http://schemas.microsoft.com/office/drawing/2014/main" id="{DDC0CCBB-6F50-823D-D6BB-A9C990ECF16C}"/>
                </a:ext>
              </a:extLst>
            </p:cNvPr>
            <p:cNvSpPr/>
            <p:nvPr/>
          </p:nvSpPr>
          <p:spPr>
            <a:xfrm>
              <a:off x="8292308" y="1509171"/>
              <a:ext cx="119183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83" name="Rectangle: Rounded Corners 82">
              <a:extLst>
                <a:ext uri="{FF2B5EF4-FFF2-40B4-BE49-F238E27FC236}">
                  <a16:creationId xmlns:a16="http://schemas.microsoft.com/office/drawing/2014/main" id="{CCA254BE-5F68-3180-2E78-60F6D1DC5A34}"/>
                </a:ext>
              </a:extLst>
            </p:cNvPr>
            <p:cNvSpPr/>
            <p:nvPr/>
          </p:nvSpPr>
          <p:spPr>
            <a:xfrm>
              <a:off x="5487924" y="1488733"/>
              <a:ext cx="119728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0" name="Rectangle: Rounded Corners 89">
              <a:extLst>
                <a:ext uri="{FF2B5EF4-FFF2-40B4-BE49-F238E27FC236}">
                  <a16:creationId xmlns:a16="http://schemas.microsoft.com/office/drawing/2014/main" id="{9F0A4170-A986-1166-D546-6CEB98B6BD33}"/>
                </a:ext>
              </a:extLst>
            </p:cNvPr>
            <p:cNvSpPr/>
            <p:nvPr/>
          </p:nvSpPr>
          <p:spPr>
            <a:xfrm>
              <a:off x="4089546"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9" name="Rectangle: Rounded Corners 98">
              <a:extLst>
                <a:ext uri="{FF2B5EF4-FFF2-40B4-BE49-F238E27FC236}">
                  <a16:creationId xmlns:a16="http://schemas.microsoft.com/office/drawing/2014/main" id="{9F96A50C-BBCF-586E-149E-B2AAA514AE2C}"/>
                </a:ext>
              </a:extLst>
            </p:cNvPr>
            <p:cNvSpPr/>
            <p:nvPr/>
          </p:nvSpPr>
          <p:spPr>
            <a:xfrm>
              <a:off x="1282895" y="1505866"/>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grpSp>
      <p:grpSp>
        <p:nvGrpSpPr>
          <p:cNvPr id="133" name="Text INSIDE Icons">
            <a:extLst>
              <a:ext uri="{FF2B5EF4-FFF2-40B4-BE49-F238E27FC236}">
                <a16:creationId xmlns:a16="http://schemas.microsoft.com/office/drawing/2014/main" id="{EB48BBBD-AD79-1C02-3190-B9C65591BE99}"/>
              </a:ext>
            </a:extLst>
          </p:cNvPr>
          <p:cNvGrpSpPr/>
          <p:nvPr/>
        </p:nvGrpSpPr>
        <p:grpSpPr>
          <a:xfrm>
            <a:off x="1333500" y="1905207"/>
            <a:ext cx="9525000" cy="2964269"/>
            <a:chOff x="1333500" y="1905207"/>
            <a:chExt cx="9525000" cy="2964269"/>
          </a:xfrm>
        </p:grpSpPr>
        <p:sp>
          <p:nvSpPr>
            <p:cNvPr id="56" name="TextBox 55">
              <a:extLst>
                <a:ext uri="{FF2B5EF4-FFF2-40B4-BE49-F238E27FC236}">
                  <a16:creationId xmlns:a16="http://schemas.microsoft.com/office/drawing/2014/main" id="{361CD6BB-877F-1961-1F86-E9430CEC8967}"/>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latin typeface="Corbel" panose="020B0503020204020204" pitchFamily="34" charset="0"/>
                  <a:ea typeface="Open Sans Extrabold" panose="020B0906030804020204" pitchFamily="34" charset="0"/>
                  <a:cs typeface="Arial" panose="020B0604020202020204" pitchFamily="34" charset="0"/>
                </a:rPr>
                <a:t>≥ 150° F</a:t>
              </a:r>
            </a:p>
          </p:txBody>
        </p:sp>
        <p:sp>
          <p:nvSpPr>
            <p:cNvPr id="66" name="TextBox 65">
              <a:extLst>
                <a:ext uri="{FF2B5EF4-FFF2-40B4-BE49-F238E27FC236}">
                  <a16:creationId xmlns:a16="http://schemas.microsoft.com/office/drawing/2014/main" id="{8D6501E5-D932-D273-83EE-F3412C853312}"/>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5’</a:t>
              </a:r>
            </a:p>
          </p:txBody>
        </p:sp>
        <p:sp>
          <p:nvSpPr>
            <p:cNvPr id="25" name="TextBox 24">
              <a:extLst>
                <a:ext uri="{FF2B5EF4-FFF2-40B4-BE49-F238E27FC236}">
                  <a16:creationId xmlns:a16="http://schemas.microsoft.com/office/drawing/2014/main" id="{6A2D31FC-493E-B2F6-8396-4892AA75630E}"/>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latin typeface="Corbel" panose="020B0503020204020204" pitchFamily="34" charset="0"/>
                  <a:ea typeface="Open Sans Extrabold" panose="020B0906030804020204" pitchFamily="34" charset="0"/>
                  <a:cs typeface="Arial" panose="020B0604020202020204" pitchFamily="34" charset="0"/>
                </a:rPr>
                <a:t>≥ 50 Volts</a:t>
              </a:r>
            </a:p>
          </p:txBody>
        </p:sp>
        <p:sp>
          <p:nvSpPr>
            <p:cNvPr id="40" name="TextBox 39">
              <a:extLst>
                <a:ext uri="{FF2B5EF4-FFF2-40B4-BE49-F238E27FC236}">
                  <a16:creationId xmlns:a16="http://schemas.microsoft.com/office/drawing/2014/main" id="{21DEAD92-2466-FDA1-D3B6-2B7B61FCFA38}"/>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4’</a:t>
              </a:r>
            </a:p>
          </p:txBody>
        </p:sp>
        <p:sp>
          <p:nvSpPr>
            <p:cNvPr id="48" name="TextBox 47">
              <a:extLst>
                <a:ext uri="{FF2B5EF4-FFF2-40B4-BE49-F238E27FC236}">
                  <a16:creationId xmlns:a16="http://schemas.microsoft.com/office/drawing/2014/main" id="{7CBEE5B7-9636-04CA-47EF-F2D81A69CC68}"/>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latin typeface="Corbel" panose="020B0503020204020204" pitchFamily="34" charset="0"/>
                  <a:ea typeface="Open Sans Extrabold" panose="020B0906030804020204" pitchFamily="34" charset="0"/>
                  <a:cs typeface="Arial" panose="020B0604020202020204" pitchFamily="34" charset="0"/>
                </a:rPr>
                <a:t>≥ 30 MPH</a:t>
              </a:r>
            </a:p>
          </p:txBody>
        </p:sp>
      </p:grpSp>
      <p:grpSp>
        <p:nvGrpSpPr>
          <p:cNvPr id="132" name="Icon Picture Parts">
            <a:extLst>
              <a:ext uri="{FF2B5EF4-FFF2-40B4-BE49-F238E27FC236}">
                <a16:creationId xmlns:a16="http://schemas.microsoft.com/office/drawing/2014/main" id="{370841DE-A88A-ECAD-1C38-D1A4C9D81F53}"/>
              </a:ext>
            </a:extLst>
          </p:cNvPr>
          <p:cNvGrpSpPr/>
          <p:nvPr/>
        </p:nvGrpSpPr>
        <p:grpSpPr>
          <a:xfrm>
            <a:off x="1312249" y="1891840"/>
            <a:ext cx="9465147" cy="3203162"/>
            <a:chOff x="1312249" y="1891840"/>
            <a:chExt cx="9465147" cy="3203162"/>
          </a:xfrm>
          <a:solidFill>
            <a:schemeClr val="tx1"/>
          </a:solidFill>
        </p:grpSpPr>
        <p:pic>
          <p:nvPicPr>
            <p:cNvPr id="6" name="Picture 6">
              <a:extLst>
                <a:ext uri="{FF2B5EF4-FFF2-40B4-BE49-F238E27FC236}">
                  <a16:creationId xmlns:a16="http://schemas.microsoft.com/office/drawing/2014/main" id="{02B21352-BC65-E348-B132-2FCF3B5955D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pic>
          <p:nvPicPr>
            <p:cNvPr id="13" name="Picture 6">
              <a:extLst>
                <a:ext uri="{FF2B5EF4-FFF2-40B4-BE49-F238E27FC236}">
                  <a16:creationId xmlns:a16="http://schemas.microsoft.com/office/drawing/2014/main" id="{1565969E-9B9C-BD07-AD25-7144406560D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pic>
          <p:nvPicPr>
            <p:cNvPr id="28" name="Picture 6" descr="Radioactive">
              <a:extLst>
                <a:ext uri="{FF2B5EF4-FFF2-40B4-BE49-F238E27FC236}">
                  <a16:creationId xmlns:a16="http://schemas.microsoft.com/office/drawing/2014/main" id="{1890F6F2-37B8-8BAD-A787-32153B064DD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pic>
          <p:nvPicPr>
            <p:cNvPr id="52" name="Picture 6">
              <a:extLst>
                <a:ext uri="{FF2B5EF4-FFF2-40B4-BE49-F238E27FC236}">
                  <a16:creationId xmlns:a16="http://schemas.microsoft.com/office/drawing/2014/main" id="{001D29A5-0992-B08E-060D-147ACC6769CE}"/>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pic>
          <p:nvPicPr>
            <p:cNvPr id="59" name="Picture 6">
              <a:extLst>
                <a:ext uri="{FF2B5EF4-FFF2-40B4-BE49-F238E27FC236}">
                  <a16:creationId xmlns:a16="http://schemas.microsoft.com/office/drawing/2014/main" id="{FA3BA774-B58A-BCE0-4D15-D6F4D8B7401A}"/>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pic>
          <p:nvPicPr>
            <p:cNvPr id="109" name="Graphic 108">
              <a:extLst>
                <a:ext uri="{FF2B5EF4-FFF2-40B4-BE49-F238E27FC236}">
                  <a16:creationId xmlns:a16="http://schemas.microsoft.com/office/drawing/2014/main" id="{83D13D69-0F82-C5D0-03E2-7D67A5EECC9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8A605BF5-31A8-D219-3116-E47B4AB1977D}"/>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pic>
          <p:nvPicPr>
            <p:cNvPr id="21" name="Picture 6" descr="High voltage">
              <a:extLst>
                <a:ext uri="{FF2B5EF4-FFF2-40B4-BE49-F238E27FC236}">
                  <a16:creationId xmlns:a16="http://schemas.microsoft.com/office/drawing/2014/main" id="{988EEB90-8CF5-5C3E-792C-A8ED92325CB3}"/>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pic>
          <p:nvPicPr>
            <p:cNvPr id="36" name="Picture 6">
              <a:extLst>
                <a:ext uri="{FF2B5EF4-FFF2-40B4-BE49-F238E27FC236}">
                  <a16:creationId xmlns:a16="http://schemas.microsoft.com/office/drawing/2014/main" id="{7FA769A0-A139-0083-8B3C-F8F9AEBA2B11}"/>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pic>
          <p:nvPicPr>
            <p:cNvPr id="44" name="Picture 6">
              <a:extLst>
                <a:ext uri="{FF2B5EF4-FFF2-40B4-BE49-F238E27FC236}">
                  <a16:creationId xmlns:a16="http://schemas.microsoft.com/office/drawing/2014/main" id="{4CBAE283-91A8-7339-FFC0-5AEF61CC8A66}"/>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pic>
          <p:nvPicPr>
            <p:cNvPr id="80" name="Graphic 79">
              <a:extLst>
                <a:ext uri="{FF2B5EF4-FFF2-40B4-BE49-F238E27FC236}">
                  <a16:creationId xmlns:a16="http://schemas.microsoft.com/office/drawing/2014/main" id="{BB582E06-0EA4-FA5A-98B0-B4E7AF6A5F7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4C5640E0-732C-836D-D4F4-862C02FCCC3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pic>
          <p:nvPicPr>
            <p:cNvPr id="84" name="Picture 6">
              <a:extLst>
                <a:ext uri="{FF2B5EF4-FFF2-40B4-BE49-F238E27FC236}">
                  <a16:creationId xmlns:a16="http://schemas.microsoft.com/office/drawing/2014/main" id="{D6CD2C79-3FD6-7932-4EAE-C1BC55FFE27A}"/>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pic>
          <p:nvPicPr>
            <p:cNvPr id="95" name="Graphic 94">
              <a:extLst>
                <a:ext uri="{FF2B5EF4-FFF2-40B4-BE49-F238E27FC236}">
                  <a16:creationId xmlns:a16="http://schemas.microsoft.com/office/drawing/2014/main" id="{34856452-579C-8005-9393-E48892A6F47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BED75453-0A50-8785-B01C-F5C6581AD24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A414567E-DF35-7EFD-28F8-AE6D277F1615}"/>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pic>
          <p:nvPicPr>
            <p:cNvPr id="100" name="Picture 6">
              <a:extLst>
                <a:ext uri="{FF2B5EF4-FFF2-40B4-BE49-F238E27FC236}">
                  <a16:creationId xmlns:a16="http://schemas.microsoft.com/office/drawing/2014/main" id="{C013A0FA-B989-6AFD-1A2D-FF063DC7262E}"/>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grpSp>
      <p:grpSp>
        <p:nvGrpSpPr>
          <p:cNvPr id="128" name="Top Bar Backgrounds">
            <a:extLst>
              <a:ext uri="{FF2B5EF4-FFF2-40B4-BE49-F238E27FC236}">
                <a16:creationId xmlns:a16="http://schemas.microsoft.com/office/drawing/2014/main" id="{6D62CBD7-4AF2-A65B-5C00-611E9817284D}"/>
              </a:ext>
            </a:extLst>
          </p:cNvPr>
          <p:cNvGrpSpPr/>
          <p:nvPr/>
        </p:nvGrpSpPr>
        <p:grpSpPr>
          <a:xfrm>
            <a:off x="1297098" y="1484833"/>
            <a:ext cx="9597562" cy="2666638"/>
            <a:chOff x="1297098" y="1484833"/>
            <a:chExt cx="9597562" cy="2666638"/>
          </a:xfrm>
        </p:grpSpPr>
        <p:sp>
          <p:nvSpPr>
            <p:cNvPr id="7" name="Round Same Side Corner Rectangle 12">
              <a:extLst>
                <a:ext uri="{FF2B5EF4-FFF2-40B4-BE49-F238E27FC236}">
                  <a16:creationId xmlns:a16="http://schemas.microsoft.com/office/drawing/2014/main" id="{371708F8-53E4-BD86-5667-9B03579A30E0}"/>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4" name="Round Same Side Corner Rectangle 12">
              <a:extLst>
                <a:ext uri="{FF2B5EF4-FFF2-40B4-BE49-F238E27FC236}">
                  <a16:creationId xmlns:a16="http://schemas.microsoft.com/office/drawing/2014/main" id="{DDE420C3-305A-7870-A13A-92BF246E20F3}"/>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9" name="Round Same Side Corner Rectangle 12">
              <a:extLst>
                <a:ext uri="{FF2B5EF4-FFF2-40B4-BE49-F238E27FC236}">
                  <a16:creationId xmlns:a16="http://schemas.microsoft.com/office/drawing/2014/main" id="{9EEF3C4C-4F12-7F6A-EBD7-96DE6F742978}"/>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3" name="Round Same Side Corner Rectangle 12">
              <a:extLst>
                <a:ext uri="{FF2B5EF4-FFF2-40B4-BE49-F238E27FC236}">
                  <a16:creationId xmlns:a16="http://schemas.microsoft.com/office/drawing/2014/main" id="{79368C38-C64C-5DAC-E726-A7053CD58619}"/>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0" name="Round Same Side Corner Rectangle 12">
              <a:extLst>
                <a:ext uri="{FF2B5EF4-FFF2-40B4-BE49-F238E27FC236}">
                  <a16:creationId xmlns:a16="http://schemas.microsoft.com/office/drawing/2014/main" id="{853EAC2F-3A60-037D-1E3B-FC05F140150E}"/>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8" name="Round Same Side Corner Rectangle 12">
              <a:extLst>
                <a:ext uri="{FF2B5EF4-FFF2-40B4-BE49-F238E27FC236}">
                  <a16:creationId xmlns:a16="http://schemas.microsoft.com/office/drawing/2014/main" id="{B5D97B6D-68C6-25C1-2DE2-30D6529B0816}"/>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2" name="Round Same Side Corner Rectangle 12">
              <a:extLst>
                <a:ext uri="{FF2B5EF4-FFF2-40B4-BE49-F238E27FC236}">
                  <a16:creationId xmlns:a16="http://schemas.microsoft.com/office/drawing/2014/main" id="{698D4199-3D54-1A7A-D4BD-95D86997EE0E}"/>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7" name="Round Same Side Corner Rectangle 12">
              <a:extLst>
                <a:ext uri="{FF2B5EF4-FFF2-40B4-BE49-F238E27FC236}">
                  <a16:creationId xmlns:a16="http://schemas.microsoft.com/office/drawing/2014/main" id="{76A11E8A-7F51-A32E-E0A7-3D8623C741C7}"/>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5" name="Round Same Side Corner Rectangle 12">
              <a:extLst>
                <a:ext uri="{FF2B5EF4-FFF2-40B4-BE49-F238E27FC236}">
                  <a16:creationId xmlns:a16="http://schemas.microsoft.com/office/drawing/2014/main" id="{F21B2C7C-9E0F-1CF6-CE97-CC19D9D5FE55}"/>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7" name="Round Same Side Corner Rectangle 12">
              <a:extLst>
                <a:ext uri="{FF2B5EF4-FFF2-40B4-BE49-F238E27FC236}">
                  <a16:creationId xmlns:a16="http://schemas.microsoft.com/office/drawing/2014/main" id="{0AE728EA-41ED-FAFC-8E8E-ACC47C3D6E88}"/>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5" name="Round Same Side Corner Rectangle 12">
              <a:extLst>
                <a:ext uri="{FF2B5EF4-FFF2-40B4-BE49-F238E27FC236}">
                  <a16:creationId xmlns:a16="http://schemas.microsoft.com/office/drawing/2014/main" id="{4597F8EA-AB44-A482-C7C7-F2A82477A04C}"/>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2" name="Round Same Side Corner Rectangle 12">
              <a:extLst>
                <a:ext uri="{FF2B5EF4-FFF2-40B4-BE49-F238E27FC236}">
                  <a16:creationId xmlns:a16="http://schemas.microsoft.com/office/drawing/2014/main" id="{1AFB5DD4-DD58-6E1D-4E47-9988931E5548}"/>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1" name="Round Same Side Corner Rectangle 12">
              <a:extLst>
                <a:ext uri="{FF2B5EF4-FFF2-40B4-BE49-F238E27FC236}">
                  <a16:creationId xmlns:a16="http://schemas.microsoft.com/office/drawing/2014/main" id="{A1228C91-9D2B-42EC-3FAF-4203A97BD0FC}"/>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29" name="Outer Borders">
            <a:extLst>
              <a:ext uri="{FF2B5EF4-FFF2-40B4-BE49-F238E27FC236}">
                <a16:creationId xmlns:a16="http://schemas.microsoft.com/office/drawing/2014/main" id="{856DC0AF-ADA1-30FA-3398-BB8193419FCF}"/>
              </a:ext>
            </a:extLst>
          </p:cNvPr>
          <p:cNvGrpSpPr/>
          <p:nvPr/>
        </p:nvGrpSpPr>
        <p:grpSpPr>
          <a:xfrm>
            <a:off x="1281348" y="1459038"/>
            <a:ext cx="9629304" cy="3669904"/>
            <a:chOff x="1281348" y="1459038"/>
            <a:chExt cx="9629304" cy="3669904"/>
          </a:xfrm>
        </p:grpSpPr>
        <p:sp>
          <p:nvSpPr>
            <p:cNvPr id="8" name="Rounded Rectangle 13">
              <a:extLst>
                <a:ext uri="{FF2B5EF4-FFF2-40B4-BE49-F238E27FC236}">
                  <a16:creationId xmlns:a16="http://schemas.microsoft.com/office/drawing/2014/main" id="{D540848D-3937-3C7C-D887-5471B3E3A300}"/>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3023A6F7-F3AD-D114-5F7D-305B0163EF65}"/>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CA71522F-1455-E739-F3D8-2CED2E2A8F6D}"/>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0E1B31E6-7628-DD64-BF30-7F0B9FBAF92E}"/>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94754875-5BAF-79A2-36B2-95FCB64D6270}"/>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0EC1EC24-E5C2-17CF-2769-57D59FE91498}"/>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6D981FB5-B165-B6BF-4C07-EA6C2288DD4B}"/>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120BD49B-19E6-78C4-B5A6-C802AE108D56}"/>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29F54CFA-EB46-9B9E-6F05-F61CE3BD35B0}"/>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B744E1DA-0FCB-E122-F38C-4954A3329D5E}"/>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CF2A10AB-1DD3-6240-4F7B-97413EE95AA1}"/>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337E3211-FA4B-1A83-3938-FA92E9E2A173}"/>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9313E21A-6114-4419-F39D-3CBD3293E1D3}"/>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31" name="Energy Type Text">
            <a:extLst>
              <a:ext uri="{FF2B5EF4-FFF2-40B4-BE49-F238E27FC236}">
                <a16:creationId xmlns:a16="http://schemas.microsoft.com/office/drawing/2014/main" id="{69D0A23D-5513-52FC-0829-0EB194E8F5AC}"/>
              </a:ext>
            </a:extLst>
          </p:cNvPr>
          <p:cNvGrpSpPr/>
          <p:nvPr/>
        </p:nvGrpSpPr>
        <p:grpSpPr>
          <a:xfrm>
            <a:off x="1467513" y="1550037"/>
            <a:ext cx="9158905" cy="2623568"/>
            <a:chOff x="1467513" y="1550037"/>
            <a:chExt cx="9158905" cy="2623568"/>
          </a:xfrm>
        </p:grpSpPr>
        <p:sp>
          <p:nvSpPr>
            <p:cNvPr id="9" name="TextBox 8">
              <a:extLst>
                <a:ext uri="{FF2B5EF4-FFF2-40B4-BE49-F238E27FC236}">
                  <a16:creationId xmlns:a16="http://schemas.microsoft.com/office/drawing/2014/main" id="{AEB4D130-D7C9-25D6-FB1F-76C95BC7A755}"/>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6" name="TextBox 15">
              <a:extLst>
                <a:ext uri="{FF2B5EF4-FFF2-40B4-BE49-F238E27FC236}">
                  <a16:creationId xmlns:a16="http://schemas.microsoft.com/office/drawing/2014/main" id="{7304F7C4-2872-71B3-44DB-5DD7B18CFE31}"/>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31" name="TextBox 30">
              <a:extLst>
                <a:ext uri="{FF2B5EF4-FFF2-40B4-BE49-F238E27FC236}">
                  <a16:creationId xmlns:a16="http://schemas.microsoft.com/office/drawing/2014/main" id="{635C63F9-DCEF-3419-DA1A-C11DDC6B14A6}"/>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55" name="TextBox 54">
              <a:extLst>
                <a:ext uri="{FF2B5EF4-FFF2-40B4-BE49-F238E27FC236}">
                  <a16:creationId xmlns:a16="http://schemas.microsoft.com/office/drawing/2014/main" id="{B8BE421A-7ED6-E1D3-60A0-904D920D1CC3}"/>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2" name="TextBox 61">
              <a:extLst>
                <a:ext uri="{FF2B5EF4-FFF2-40B4-BE49-F238E27FC236}">
                  <a16:creationId xmlns:a16="http://schemas.microsoft.com/office/drawing/2014/main" id="{CB7645A7-0253-E06C-0ED4-82C8D437D9F6}"/>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70" name="TextBox 69">
              <a:extLst>
                <a:ext uri="{FF2B5EF4-FFF2-40B4-BE49-F238E27FC236}">
                  <a16:creationId xmlns:a16="http://schemas.microsoft.com/office/drawing/2014/main" id="{E4FEA309-3E00-6CFF-A684-60B1CA8E7D9D}"/>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24" name="TextBox 23">
              <a:extLst>
                <a:ext uri="{FF2B5EF4-FFF2-40B4-BE49-F238E27FC236}">
                  <a16:creationId xmlns:a16="http://schemas.microsoft.com/office/drawing/2014/main" id="{4AFFB859-0A16-481F-AED8-F4E5145E8AE4}"/>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39" name="TextBox 38">
              <a:extLst>
                <a:ext uri="{FF2B5EF4-FFF2-40B4-BE49-F238E27FC236}">
                  <a16:creationId xmlns:a16="http://schemas.microsoft.com/office/drawing/2014/main" id="{9E8A720D-802B-0D0A-3446-85FC12A3027F}"/>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47" name="TextBox 46">
              <a:extLst>
                <a:ext uri="{FF2B5EF4-FFF2-40B4-BE49-F238E27FC236}">
                  <a16:creationId xmlns:a16="http://schemas.microsoft.com/office/drawing/2014/main" id="{62D32627-9646-BFE7-3205-532F54DA7B1A}"/>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79" name="TextBox 78">
              <a:extLst>
                <a:ext uri="{FF2B5EF4-FFF2-40B4-BE49-F238E27FC236}">
                  <a16:creationId xmlns:a16="http://schemas.microsoft.com/office/drawing/2014/main" id="{9883D5D2-60CF-C1CB-FB57-D985C1B5191E}"/>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87" name="TextBox 86">
              <a:extLst>
                <a:ext uri="{FF2B5EF4-FFF2-40B4-BE49-F238E27FC236}">
                  <a16:creationId xmlns:a16="http://schemas.microsoft.com/office/drawing/2014/main" id="{3FEBEBFE-99AC-A35E-76E9-B04F3CE67838}"/>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94" name="TextBox 93">
              <a:extLst>
                <a:ext uri="{FF2B5EF4-FFF2-40B4-BE49-F238E27FC236}">
                  <a16:creationId xmlns:a16="http://schemas.microsoft.com/office/drawing/2014/main" id="{012B321B-2F75-D89C-279D-33FB4E0A028F}"/>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103" name="TextBox 102">
              <a:extLst>
                <a:ext uri="{FF2B5EF4-FFF2-40B4-BE49-F238E27FC236}">
                  <a16:creationId xmlns:a16="http://schemas.microsoft.com/office/drawing/2014/main" id="{5FC962FF-5991-A581-3956-D9F3429DB8DC}"/>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grpSp>
      <p:grpSp>
        <p:nvGrpSpPr>
          <p:cNvPr id="130" name="Icon Name Text">
            <a:extLst>
              <a:ext uri="{FF2B5EF4-FFF2-40B4-BE49-F238E27FC236}">
                <a16:creationId xmlns:a16="http://schemas.microsoft.com/office/drawing/2014/main" id="{61445226-2100-502F-61D3-62D9E9C7384C}"/>
              </a:ext>
            </a:extLst>
          </p:cNvPr>
          <p:cNvGrpSpPr/>
          <p:nvPr/>
        </p:nvGrpSpPr>
        <p:grpSpPr>
          <a:xfrm>
            <a:off x="1281348" y="2974054"/>
            <a:ext cx="9629304" cy="2636632"/>
            <a:chOff x="1281348" y="2974054"/>
            <a:chExt cx="9629304" cy="2636632"/>
          </a:xfrm>
        </p:grpSpPr>
        <p:sp>
          <p:nvSpPr>
            <p:cNvPr id="10" name="TextBox 9">
              <a:extLst>
                <a:ext uri="{FF2B5EF4-FFF2-40B4-BE49-F238E27FC236}">
                  <a16:creationId xmlns:a16="http://schemas.microsoft.com/office/drawing/2014/main" id="{51689CCA-C003-50EB-01D8-E06BCDA38E59}"/>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Steam</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14E77A1-7D05-40C6-C2A2-3675824E125E}"/>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Explosion</a:t>
              </a:r>
            </a:p>
            <a:p>
              <a:pPr algn="ctr" defTabSz="609585"/>
              <a:r>
                <a:rPr lang="en-US" sz="933" dirty="0">
                  <a:solidFill>
                    <a:schemeClr val="bg1"/>
                  </a:solidFill>
                  <a:latin typeface="Corbel" panose="020B0503020204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A8488AD3-9ADD-689F-9151-E84D625BC14C}"/>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Toxic Chemical or</a:t>
              </a:r>
            </a:p>
            <a:p>
              <a:pPr algn="ctr" defTabSz="609585"/>
              <a:r>
                <a:rPr lang="en-US" sz="933" dirty="0">
                  <a:solidFill>
                    <a:schemeClr val="bg1"/>
                  </a:solidFill>
                  <a:latin typeface="Corbel" panose="020B0503020204020204" pitchFamily="34" charset="0"/>
                  <a:cs typeface="Arial" panose="020B0604020202020204" pitchFamily="34" charset="0"/>
                </a:rPr>
                <a:t>Radiation</a:t>
              </a:r>
            </a:p>
          </p:txBody>
        </p:sp>
        <p:sp>
          <p:nvSpPr>
            <p:cNvPr id="51" name="TextBox 50">
              <a:extLst>
                <a:ext uri="{FF2B5EF4-FFF2-40B4-BE49-F238E27FC236}">
                  <a16:creationId xmlns:a16="http://schemas.microsoft.com/office/drawing/2014/main" id="{346BF358-2206-66D3-C785-2C07DE03E5DB}"/>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High Surface</a:t>
              </a:r>
            </a:p>
            <a:p>
              <a:pPr algn="ctr" defTabSz="609585"/>
              <a:r>
                <a:rPr lang="en-US" sz="933" dirty="0">
                  <a:solidFill>
                    <a:schemeClr val="bg1"/>
                  </a:solidFill>
                  <a:latin typeface="Corbel" panose="020B0503020204020204" pitchFamily="34" charset="0"/>
                  <a:cs typeface="Arial" panose="020B0604020202020204" pitchFamily="34" charset="0"/>
                </a:rPr>
                <a:t>Temperature </a:t>
              </a:r>
            </a:p>
          </p:txBody>
        </p:sp>
        <p:sp>
          <p:nvSpPr>
            <p:cNvPr id="63" name="TextBox 62">
              <a:extLst>
                <a:ext uri="{FF2B5EF4-FFF2-40B4-BE49-F238E27FC236}">
                  <a16:creationId xmlns:a16="http://schemas.microsoft.com/office/drawing/2014/main" id="{64BB447C-3E31-4FE7-14A0-51DB8A227AF1}"/>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Fire with Sustained</a:t>
              </a:r>
            </a:p>
            <a:p>
              <a:pPr algn="ctr" defTabSz="609585"/>
              <a:r>
                <a:rPr lang="en-US" sz="933" dirty="0">
                  <a:solidFill>
                    <a:schemeClr val="bg1"/>
                  </a:solidFill>
                  <a:latin typeface="Corbel" panose="020B0503020204020204" pitchFamily="34" charset="0"/>
                  <a:cs typeface="Arial" panose="020B0604020202020204" pitchFamily="34" charset="0"/>
                </a:rPr>
                <a:t>Fuel Source</a:t>
              </a:r>
            </a:p>
          </p:txBody>
        </p:sp>
        <p:sp>
          <p:nvSpPr>
            <p:cNvPr id="71" name="TextBox 70">
              <a:extLst>
                <a:ext uri="{FF2B5EF4-FFF2-40B4-BE49-F238E27FC236}">
                  <a16:creationId xmlns:a16="http://schemas.microsoft.com/office/drawing/2014/main" id="{0D2462D8-9A2F-2A2D-588B-56F57003B1A7}"/>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Excavation</a:t>
              </a:r>
            </a:p>
            <a:p>
              <a:pPr algn="ctr" defTabSz="609585"/>
              <a:r>
                <a:rPr lang="en-US" sz="933" dirty="0">
                  <a:solidFill>
                    <a:schemeClr val="bg1"/>
                  </a:solidFill>
                  <a:latin typeface="Corbel" panose="020B0503020204020204" pitchFamily="34" charset="0"/>
                  <a:cs typeface="Arial" panose="020B0604020202020204" pitchFamily="34" charset="0"/>
                </a:rPr>
                <a:t>or Trench</a:t>
              </a:r>
            </a:p>
          </p:txBody>
        </p:sp>
        <p:sp>
          <p:nvSpPr>
            <p:cNvPr id="20" name="TextBox 19">
              <a:extLst>
                <a:ext uri="{FF2B5EF4-FFF2-40B4-BE49-F238E27FC236}">
                  <a16:creationId xmlns:a16="http://schemas.microsoft.com/office/drawing/2014/main" id="{9CCBB68A-4891-5188-B7B9-E850E53F1861}"/>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Electrical Contact</a:t>
              </a:r>
            </a:p>
            <a:p>
              <a:pPr algn="ctr" defTabSz="609585"/>
              <a:r>
                <a:rPr lang="en-US" sz="933" dirty="0">
                  <a:solidFill>
                    <a:schemeClr val="bg1"/>
                  </a:solidFill>
                  <a:latin typeface="Corbel" panose="020B0503020204020204" pitchFamily="34" charset="0"/>
                  <a:cs typeface="Arial" panose="020B0604020202020204" pitchFamily="34" charset="0"/>
                </a:rPr>
                <a:t>with Source</a:t>
              </a:r>
            </a:p>
          </p:txBody>
        </p:sp>
        <p:sp>
          <p:nvSpPr>
            <p:cNvPr id="35" name="TextBox 34">
              <a:extLst>
                <a:ext uri="{FF2B5EF4-FFF2-40B4-BE49-F238E27FC236}">
                  <a16:creationId xmlns:a16="http://schemas.microsoft.com/office/drawing/2014/main" id="{5E000EEB-BD80-ABAA-E36C-F938C8BAF59A}"/>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Fall from Elevation</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D8F45308-B9A4-B3E3-F4C4-4E48753DE68D}"/>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Motor Vehicle</a:t>
              </a:r>
            </a:p>
            <a:p>
              <a:pPr algn="ctr" defTabSz="609585"/>
              <a:r>
                <a:rPr lang="en-US" sz="933" dirty="0">
                  <a:solidFill>
                    <a:schemeClr val="bg1"/>
                  </a:solidFill>
                  <a:latin typeface="Corbel" panose="020B0503020204020204" pitchFamily="34" charset="0"/>
                  <a:cs typeface="Arial" panose="020B0604020202020204" pitchFamily="34" charset="0"/>
                </a:rPr>
                <a:t>Collision (occupant)</a:t>
              </a:r>
            </a:p>
          </p:txBody>
        </p:sp>
        <p:sp>
          <p:nvSpPr>
            <p:cNvPr id="76" name="TextBox 75">
              <a:extLst>
                <a:ext uri="{FF2B5EF4-FFF2-40B4-BE49-F238E27FC236}">
                  <a16:creationId xmlns:a16="http://schemas.microsoft.com/office/drawing/2014/main" id="{BFE03AF8-7E0C-B114-DFE6-1197C41AA6C3}"/>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Arc Flash</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33DA0956-8F61-3E14-448F-5453E1D43840}"/>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Heavy Rotating </a:t>
              </a:r>
            </a:p>
            <a:p>
              <a:pPr algn="ctr" defTabSz="609585"/>
              <a:r>
                <a:rPr lang="en-US" sz="933" dirty="0">
                  <a:solidFill>
                    <a:schemeClr val="bg1"/>
                  </a:solidFill>
                  <a:latin typeface="Corbel" panose="020B0503020204020204" pitchFamily="34" charset="0"/>
                  <a:cs typeface="Arial" panose="020B0604020202020204" pitchFamily="34" charset="0"/>
                </a:rPr>
                <a:t>Equipment</a:t>
              </a:r>
            </a:p>
          </p:txBody>
        </p:sp>
        <p:sp>
          <p:nvSpPr>
            <p:cNvPr id="91" name="TextBox 90">
              <a:extLst>
                <a:ext uri="{FF2B5EF4-FFF2-40B4-BE49-F238E27FC236}">
                  <a16:creationId xmlns:a16="http://schemas.microsoft.com/office/drawing/2014/main" id="{6439EC91-B199-968F-C288-77E683DA21E1}"/>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schemeClr val="bg1"/>
                  </a:solidFill>
                  <a:latin typeface="Corbel" panose="020B0503020204020204" pitchFamily="34" charset="0"/>
                  <a:cs typeface="Arial" panose="020B0604020202020204" pitchFamily="34" charset="0"/>
                </a:rPr>
                <a:t>Mobile Equipment/Traffic</a:t>
              </a:r>
            </a:p>
            <a:p>
              <a:pPr algn="ctr" defTabSz="609585"/>
              <a:r>
                <a:rPr lang="en-US" sz="867" dirty="0">
                  <a:solidFill>
                    <a:schemeClr val="bg1"/>
                  </a:solidFill>
                  <a:latin typeface="Corbel" panose="020B0503020204020204" pitchFamily="34" charset="0"/>
                  <a:cs typeface="Arial" panose="020B0604020202020204" pitchFamily="34" charset="0"/>
                </a:rPr>
                <a:t>and Workers on Foot</a:t>
              </a:r>
            </a:p>
          </p:txBody>
        </p:sp>
        <p:sp>
          <p:nvSpPr>
            <p:cNvPr id="104" name="TextBox 103">
              <a:extLst>
                <a:ext uri="{FF2B5EF4-FFF2-40B4-BE49-F238E27FC236}">
                  <a16:creationId xmlns:a16="http://schemas.microsoft.com/office/drawing/2014/main" id="{0E874837-2A18-924B-898B-A51467E47FA8}"/>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Suspended Load</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F22DD1CB-5B12-AB4B-B781-F22B04340361}"/>
              </a:ext>
            </a:extLst>
          </p:cNvPr>
          <p:cNvSpPr txBox="1"/>
          <p:nvPr/>
        </p:nvSpPr>
        <p:spPr>
          <a:xfrm>
            <a:off x="1210169" y="198685"/>
            <a:ext cx="8994987" cy="461665"/>
          </a:xfrm>
          <a:prstGeom prst="rect">
            <a:avLst/>
          </a:prstGeom>
          <a:noFill/>
        </p:spPr>
        <p:txBody>
          <a:bodyPr wrap="square" rtlCol="0">
            <a:spAutoFit/>
          </a:bodyPr>
          <a:lstStyle/>
          <a:p>
            <a:pPr defTabSz="609585"/>
            <a:r>
              <a:rPr lang="en-US" sz="2400" dirty="0">
                <a:solidFill>
                  <a:prstClr val="black"/>
                </a:solidFill>
                <a:latin typeface="Calibri"/>
              </a:rPr>
              <a:t>White Background, White Text shape included for demonstration</a:t>
            </a:r>
          </a:p>
        </p:txBody>
      </p:sp>
    </p:spTree>
    <p:extLst>
      <p:ext uri="{BB962C8B-B14F-4D97-AF65-F5344CB8AC3E}">
        <p14:creationId xmlns:p14="http://schemas.microsoft.com/office/powerpoint/2010/main" val="30686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69C8E-E55F-C8B3-1D2D-9E4ACDDA765B}"/>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DA919DBF-A13B-A09C-1E01-5ED7DFCC86C0}"/>
              </a:ext>
            </a:extLst>
          </p:cNvPr>
          <p:cNvSpPr/>
          <p:nvPr/>
        </p:nvSpPr>
        <p:spPr>
          <a:xfrm>
            <a:off x="889564" y="1275416"/>
            <a:ext cx="10412871" cy="43071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127" name="Icon Backgrounds">
            <a:extLst>
              <a:ext uri="{FF2B5EF4-FFF2-40B4-BE49-F238E27FC236}">
                <a16:creationId xmlns:a16="http://schemas.microsoft.com/office/drawing/2014/main" id="{7DBEBBEA-FFCE-0674-991F-A3B41DE1A73E}"/>
              </a:ext>
            </a:extLst>
          </p:cNvPr>
          <p:cNvGrpSpPr/>
          <p:nvPr/>
        </p:nvGrpSpPr>
        <p:grpSpPr>
          <a:xfrm>
            <a:off x="1282895" y="1488733"/>
            <a:ext cx="9611108" cy="3631102"/>
            <a:chOff x="1282895" y="1488733"/>
            <a:chExt cx="9611108" cy="3631102"/>
          </a:xfrm>
          <a:noFill/>
        </p:grpSpPr>
        <p:sp>
          <p:nvSpPr>
            <p:cNvPr id="5" name="Rectangle: Rounded Corners 4">
              <a:extLst>
                <a:ext uri="{FF2B5EF4-FFF2-40B4-BE49-F238E27FC236}">
                  <a16:creationId xmlns:a16="http://schemas.microsoft.com/office/drawing/2014/main" id="{2EDA2521-5287-B5FA-F98B-556505786CC6}"/>
                </a:ext>
              </a:extLst>
            </p:cNvPr>
            <p:cNvSpPr/>
            <p:nvPr/>
          </p:nvSpPr>
          <p:spPr>
            <a:xfrm>
              <a:off x="5490727" y="3724449"/>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2" name="Rectangle: Rounded Corners 11">
              <a:extLst>
                <a:ext uri="{FF2B5EF4-FFF2-40B4-BE49-F238E27FC236}">
                  <a16:creationId xmlns:a16="http://schemas.microsoft.com/office/drawing/2014/main" id="{206DC2D1-9B39-D00F-C19F-A834141578D2}"/>
                </a:ext>
              </a:extLst>
            </p:cNvPr>
            <p:cNvSpPr/>
            <p:nvPr/>
          </p:nvSpPr>
          <p:spPr>
            <a:xfrm>
              <a:off x="2686085" y="3740480"/>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7" name="Rectangle: Rounded Corners 26">
              <a:extLst>
                <a:ext uri="{FF2B5EF4-FFF2-40B4-BE49-F238E27FC236}">
                  <a16:creationId xmlns:a16="http://schemas.microsoft.com/office/drawing/2014/main" id="{8EFCC2E8-84C7-30A6-E731-F42C0F31D104}"/>
                </a:ext>
              </a:extLst>
            </p:cNvPr>
            <p:cNvSpPr/>
            <p:nvPr/>
          </p:nvSpPr>
          <p:spPr>
            <a:xfrm>
              <a:off x="4085732" y="3724449"/>
              <a:ext cx="1191302"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0" name="Rectangle: Rounded Corners 49">
              <a:extLst>
                <a:ext uri="{FF2B5EF4-FFF2-40B4-BE49-F238E27FC236}">
                  <a16:creationId xmlns:a16="http://schemas.microsoft.com/office/drawing/2014/main" id="{BB7AA230-C385-22B0-0557-8106F41E03B2}"/>
                </a:ext>
              </a:extLst>
            </p:cNvPr>
            <p:cNvSpPr/>
            <p:nvPr/>
          </p:nvSpPr>
          <p:spPr>
            <a:xfrm>
              <a:off x="8292310" y="3740480"/>
              <a:ext cx="119735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8" name="Rectangle: Rounded Corners 57">
              <a:extLst>
                <a:ext uri="{FF2B5EF4-FFF2-40B4-BE49-F238E27FC236}">
                  <a16:creationId xmlns:a16="http://schemas.microsoft.com/office/drawing/2014/main" id="{1490EE1D-0E5F-F4A1-B222-3080A8692E1E}"/>
                </a:ext>
              </a:extLst>
            </p:cNvPr>
            <p:cNvSpPr/>
            <p:nvPr/>
          </p:nvSpPr>
          <p:spPr>
            <a:xfrm>
              <a:off x="6893049" y="3724449"/>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5" name="Rectangle: Rounded Corners 64">
              <a:extLst>
                <a:ext uri="{FF2B5EF4-FFF2-40B4-BE49-F238E27FC236}">
                  <a16:creationId xmlns:a16="http://schemas.microsoft.com/office/drawing/2014/main" id="{F49330B3-BE62-D4C7-CE04-0662B50BD4A1}"/>
                </a:ext>
              </a:extLst>
            </p:cNvPr>
            <p:cNvSpPr/>
            <p:nvPr/>
          </p:nvSpPr>
          <p:spPr>
            <a:xfrm>
              <a:off x="1284269" y="3730883"/>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9" name="Rectangle: Rounded Corners 18">
              <a:extLst>
                <a:ext uri="{FF2B5EF4-FFF2-40B4-BE49-F238E27FC236}">
                  <a16:creationId xmlns:a16="http://schemas.microsoft.com/office/drawing/2014/main" id="{9145CE07-3CB6-7560-C5E9-9B7E06FD9C72}"/>
                </a:ext>
              </a:extLst>
            </p:cNvPr>
            <p:cNvSpPr/>
            <p:nvPr/>
          </p:nvSpPr>
          <p:spPr>
            <a:xfrm>
              <a:off x="6890116" y="1490628"/>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34" name="Rectangle: Rounded Corners 33">
              <a:extLst>
                <a:ext uri="{FF2B5EF4-FFF2-40B4-BE49-F238E27FC236}">
                  <a16:creationId xmlns:a16="http://schemas.microsoft.com/office/drawing/2014/main" id="{2FC757F6-A387-A166-E257-DBE7D4D31114}"/>
                </a:ext>
              </a:extLst>
            </p:cNvPr>
            <p:cNvSpPr/>
            <p:nvPr/>
          </p:nvSpPr>
          <p:spPr>
            <a:xfrm>
              <a:off x="2690142"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2" name="Rectangle: Rounded Corners 41">
              <a:extLst>
                <a:ext uri="{FF2B5EF4-FFF2-40B4-BE49-F238E27FC236}">
                  <a16:creationId xmlns:a16="http://schemas.microsoft.com/office/drawing/2014/main" id="{63C95DB0-91F2-4E8E-7126-4AD596ABD63F}"/>
                </a:ext>
              </a:extLst>
            </p:cNvPr>
            <p:cNvSpPr/>
            <p:nvPr/>
          </p:nvSpPr>
          <p:spPr>
            <a:xfrm>
              <a:off x="9696644" y="150917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75" name="Rectangle: Rounded Corners 74">
              <a:extLst>
                <a:ext uri="{FF2B5EF4-FFF2-40B4-BE49-F238E27FC236}">
                  <a16:creationId xmlns:a16="http://schemas.microsoft.com/office/drawing/2014/main" id="{B0187854-BCA8-C467-1B59-CDEA238DA151}"/>
                </a:ext>
              </a:extLst>
            </p:cNvPr>
            <p:cNvSpPr/>
            <p:nvPr/>
          </p:nvSpPr>
          <p:spPr>
            <a:xfrm>
              <a:off x="8292308" y="1509171"/>
              <a:ext cx="119183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83" name="Rectangle: Rounded Corners 82">
              <a:extLst>
                <a:ext uri="{FF2B5EF4-FFF2-40B4-BE49-F238E27FC236}">
                  <a16:creationId xmlns:a16="http://schemas.microsoft.com/office/drawing/2014/main" id="{46AA3B9D-D90A-0ACB-3A43-9B723F3CB505}"/>
                </a:ext>
              </a:extLst>
            </p:cNvPr>
            <p:cNvSpPr/>
            <p:nvPr/>
          </p:nvSpPr>
          <p:spPr>
            <a:xfrm>
              <a:off x="5487924" y="1488733"/>
              <a:ext cx="119728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0" name="Rectangle: Rounded Corners 89">
              <a:extLst>
                <a:ext uri="{FF2B5EF4-FFF2-40B4-BE49-F238E27FC236}">
                  <a16:creationId xmlns:a16="http://schemas.microsoft.com/office/drawing/2014/main" id="{F70A9BCD-50E7-DA45-A0A7-55494E1FF4F9}"/>
                </a:ext>
              </a:extLst>
            </p:cNvPr>
            <p:cNvSpPr/>
            <p:nvPr/>
          </p:nvSpPr>
          <p:spPr>
            <a:xfrm>
              <a:off x="4089546"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9" name="Rectangle: Rounded Corners 98">
              <a:extLst>
                <a:ext uri="{FF2B5EF4-FFF2-40B4-BE49-F238E27FC236}">
                  <a16:creationId xmlns:a16="http://schemas.microsoft.com/office/drawing/2014/main" id="{05CDEEE9-D479-9818-B519-2E2CDDE8E495}"/>
                </a:ext>
              </a:extLst>
            </p:cNvPr>
            <p:cNvSpPr/>
            <p:nvPr/>
          </p:nvSpPr>
          <p:spPr>
            <a:xfrm>
              <a:off x="1282895" y="1505866"/>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grpSp>
      <p:grpSp>
        <p:nvGrpSpPr>
          <p:cNvPr id="133" name="Text INSIDE Icons">
            <a:extLst>
              <a:ext uri="{FF2B5EF4-FFF2-40B4-BE49-F238E27FC236}">
                <a16:creationId xmlns:a16="http://schemas.microsoft.com/office/drawing/2014/main" id="{DF0A774F-3A97-A627-62D0-EF37B494202D}"/>
              </a:ext>
            </a:extLst>
          </p:cNvPr>
          <p:cNvGrpSpPr/>
          <p:nvPr/>
        </p:nvGrpSpPr>
        <p:grpSpPr>
          <a:xfrm>
            <a:off x="1333500" y="1905207"/>
            <a:ext cx="9525000" cy="2964269"/>
            <a:chOff x="1333500" y="1905207"/>
            <a:chExt cx="9525000" cy="2964269"/>
          </a:xfrm>
        </p:grpSpPr>
        <p:sp>
          <p:nvSpPr>
            <p:cNvPr id="56" name="TextBox 55">
              <a:extLst>
                <a:ext uri="{FF2B5EF4-FFF2-40B4-BE49-F238E27FC236}">
                  <a16:creationId xmlns:a16="http://schemas.microsoft.com/office/drawing/2014/main" id="{27D5E572-EADD-63CC-C78C-93F52299E0F5}"/>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latin typeface="Corbel" panose="020B0503020204020204" pitchFamily="34" charset="0"/>
                  <a:ea typeface="Open Sans Extrabold" panose="020B0906030804020204" pitchFamily="34" charset="0"/>
                  <a:cs typeface="Arial" panose="020B0604020202020204" pitchFamily="34" charset="0"/>
                </a:rPr>
                <a:t>≥ 150° F</a:t>
              </a:r>
            </a:p>
          </p:txBody>
        </p:sp>
        <p:sp>
          <p:nvSpPr>
            <p:cNvPr id="66" name="TextBox 65">
              <a:extLst>
                <a:ext uri="{FF2B5EF4-FFF2-40B4-BE49-F238E27FC236}">
                  <a16:creationId xmlns:a16="http://schemas.microsoft.com/office/drawing/2014/main" id="{87E55239-D158-72F7-8F23-5F7A1F45707E}"/>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5’</a:t>
              </a:r>
            </a:p>
          </p:txBody>
        </p:sp>
        <p:sp>
          <p:nvSpPr>
            <p:cNvPr id="25" name="TextBox 24">
              <a:extLst>
                <a:ext uri="{FF2B5EF4-FFF2-40B4-BE49-F238E27FC236}">
                  <a16:creationId xmlns:a16="http://schemas.microsoft.com/office/drawing/2014/main" id="{F996C3D9-0D92-50E3-EF45-7CB6CA2A393C}"/>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latin typeface="Corbel" panose="020B0503020204020204" pitchFamily="34" charset="0"/>
                  <a:ea typeface="Open Sans Extrabold" panose="020B0906030804020204" pitchFamily="34" charset="0"/>
                  <a:cs typeface="Arial" panose="020B0604020202020204" pitchFamily="34" charset="0"/>
                </a:rPr>
                <a:t>≥ 50 Volts</a:t>
              </a:r>
            </a:p>
          </p:txBody>
        </p:sp>
        <p:sp>
          <p:nvSpPr>
            <p:cNvPr id="40" name="TextBox 39">
              <a:extLst>
                <a:ext uri="{FF2B5EF4-FFF2-40B4-BE49-F238E27FC236}">
                  <a16:creationId xmlns:a16="http://schemas.microsoft.com/office/drawing/2014/main" id="{BF5A6DCB-A0C6-2400-D42E-B1F8AEBAA2A1}"/>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4’</a:t>
              </a:r>
            </a:p>
          </p:txBody>
        </p:sp>
        <p:sp>
          <p:nvSpPr>
            <p:cNvPr id="48" name="TextBox 47">
              <a:extLst>
                <a:ext uri="{FF2B5EF4-FFF2-40B4-BE49-F238E27FC236}">
                  <a16:creationId xmlns:a16="http://schemas.microsoft.com/office/drawing/2014/main" id="{5F308524-12B7-F279-5930-B4116C6931A5}"/>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latin typeface="Corbel" panose="020B0503020204020204" pitchFamily="34" charset="0"/>
                  <a:ea typeface="Open Sans Extrabold" panose="020B0906030804020204" pitchFamily="34" charset="0"/>
                  <a:cs typeface="Arial" panose="020B0604020202020204" pitchFamily="34" charset="0"/>
                </a:rPr>
                <a:t>≥ 30 MPH</a:t>
              </a:r>
            </a:p>
          </p:txBody>
        </p:sp>
      </p:grpSp>
      <p:grpSp>
        <p:nvGrpSpPr>
          <p:cNvPr id="132" name="Icon Picture Parts">
            <a:extLst>
              <a:ext uri="{FF2B5EF4-FFF2-40B4-BE49-F238E27FC236}">
                <a16:creationId xmlns:a16="http://schemas.microsoft.com/office/drawing/2014/main" id="{B310902B-BD93-2B73-E738-7407F7B8504A}"/>
              </a:ext>
            </a:extLst>
          </p:cNvPr>
          <p:cNvGrpSpPr/>
          <p:nvPr/>
        </p:nvGrpSpPr>
        <p:grpSpPr>
          <a:xfrm>
            <a:off x="1312249" y="1891840"/>
            <a:ext cx="9465147" cy="3203162"/>
            <a:chOff x="1312249" y="1891840"/>
            <a:chExt cx="9465147" cy="3203162"/>
          </a:xfrm>
          <a:solidFill>
            <a:schemeClr val="tx1"/>
          </a:solidFill>
        </p:grpSpPr>
        <p:pic>
          <p:nvPicPr>
            <p:cNvPr id="6" name="Picture 6">
              <a:extLst>
                <a:ext uri="{FF2B5EF4-FFF2-40B4-BE49-F238E27FC236}">
                  <a16:creationId xmlns:a16="http://schemas.microsoft.com/office/drawing/2014/main" id="{ED8C940A-C362-81F6-2453-150B96F024B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pic>
          <p:nvPicPr>
            <p:cNvPr id="13" name="Picture 6">
              <a:extLst>
                <a:ext uri="{FF2B5EF4-FFF2-40B4-BE49-F238E27FC236}">
                  <a16:creationId xmlns:a16="http://schemas.microsoft.com/office/drawing/2014/main" id="{DFFA6F6F-F160-A2B4-E08C-8AB4FF6567B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pic>
          <p:nvPicPr>
            <p:cNvPr id="28" name="Picture 6" descr="Radioactive">
              <a:extLst>
                <a:ext uri="{FF2B5EF4-FFF2-40B4-BE49-F238E27FC236}">
                  <a16:creationId xmlns:a16="http://schemas.microsoft.com/office/drawing/2014/main" id="{941FB43A-8AB5-1691-146B-2EBD9FD6C35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pic>
          <p:nvPicPr>
            <p:cNvPr id="52" name="Picture 6">
              <a:extLst>
                <a:ext uri="{FF2B5EF4-FFF2-40B4-BE49-F238E27FC236}">
                  <a16:creationId xmlns:a16="http://schemas.microsoft.com/office/drawing/2014/main" id="{493E6144-439E-42C0-6683-5D6D45D33DB0}"/>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pic>
          <p:nvPicPr>
            <p:cNvPr id="59" name="Picture 6">
              <a:extLst>
                <a:ext uri="{FF2B5EF4-FFF2-40B4-BE49-F238E27FC236}">
                  <a16:creationId xmlns:a16="http://schemas.microsoft.com/office/drawing/2014/main" id="{D99D95E9-5F0D-510B-1217-4DA65DA2F4F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pic>
          <p:nvPicPr>
            <p:cNvPr id="109" name="Graphic 108">
              <a:extLst>
                <a:ext uri="{FF2B5EF4-FFF2-40B4-BE49-F238E27FC236}">
                  <a16:creationId xmlns:a16="http://schemas.microsoft.com/office/drawing/2014/main" id="{122F5E2B-999C-87D1-50BC-CC9416F85DD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98EF9241-FA7C-D904-4F02-304DD39DEE80}"/>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pic>
          <p:nvPicPr>
            <p:cNvPr id="21" name="Picture 6" descr="High voltage">
              <a:extLst>
                <a:ext uri="{FF2B5EF4-FFF2-40B4-BE49-F238E27FC236}">
                  <a16:creationId xmlns:a16="http://schemas.microsoft.com/office/drawing/2014/main" id="{ABF49BDE-532F-E893-2B91-D408C5203573}"/>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pic>
          <p:nvPicPr>
            <p:cNvPr id="36" name="Picture 6">
              <a:extLst>
                <a:ext uri="{FF2B5EF4-FFF2-40B4-BE49-F238E27FC236}">
                  <a16:creationId xmlns:a16="http://schemas.microsoft.com/office/drawing/2014/main" id="{EC714E17-7E59-C4D6-92EA-C88AC5B37CE2}"/>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pic>
          <p:nvPicPr>
            <p:cNvPr id="44" name="Picture 6">
              <a:extLst>
                <a:ext uri="{FF2B5EF4-FFF2-40B4-BE49-F238E27FC236}">
                  <a16:creationId xmlns:a16="http://schemas.microsoft.com/office/drawing/2014/main" id="{D200061C-349F-8FD6-D2CE-B2BD4D0661B3}"/>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pic>
          <p:nvPicPr>
            <p:cNvPr id="80" name="Graphic 79">
              <a:extLst>
                <a:ext uri="{FF2B5EF4-FFF2-40B4-BE49-F238E27FC236}">
                  <a16:creationId xmlns:a16="http://schemas.microsoft.com/office/drawing/2014/main" id="{46F15252-E799-6D56-64DA-CA4CDF6BC21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197618E8-C49C-4584-347B-FE401082224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pic>
          <p:nvPicPr>
            <p:cNvPr id="84" name="Picture 6">
              <a:extLst>
                <a:ext uri="{FF2B5EF4-FFF2-40B4-BE49-F238E27FC236}">
                  <a16:creationId xmlns:a16="http://schemas.microsoft.com/office/drawing/2014/main" id="{EA000A9C-FEC9-9EC6-BB16-D1E489C2B91D}"/>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pic>
          <p:nvPicPr>
            <p:cNvPr id="95" name="Graphic 94">
              <a:extLst>
                <a:ext uri="{FF2B5EF4-FFF2-40B4-BE49-F238E27FC236}">
                  <a16:creationId xmlns:a16="http://schemas.microsoft.com/office/drawing/2014/main" id="{C2F3A180-2E69-A1C6-F0F8-BB5DBAA3A3F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A91549EF-3CB7-D797-8105-B40DD0D2A34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52557073-CD81-B295-99D8-F2D27E0E2609}"/>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pic>
          <p:nvPicPr>
            <p:cNvPr id="100" name="Picture 6">
              <a:extLst>
                <a:ext uri="{FF2B5EF4-FFF2-40B4-BE49-F238E27FC236}">
                  <a16:creationId xmlns:a16="http://schemas.microsoft.com/office/drawing/2014/main" id="{B6D2BB50-01B5-6159-5B85-3FE5AAD92156}"/>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grpSp>
      <p:grpSp>
        <p:nvGrpSpPr>
          <p:cNvPr id="128" name="Top Bar Backgrounds">
            <a:extLst>
              <a:ext uri="{FF2B5EF4-FFF2-40B4-BE49-F238E27FC236}">
                <a16:creationId xmlns:a16="http://schemas.microsoft.com/office/drawing/2014/main" id="{D6EA3B1E-616B-D33E-6E81-02F894FF3764}"/>
              </a:ext>
            </a:extLst>
          </p:cNvPr>
          <p:cNvGrpSpPr/>
          <p:nvPr/>
        </p:nvGrpSpPr>
        <p:grpSpPr>
          <a:xfrm>
            <a:off x="1297098" y="1484833"/>
            <a:ext cx="9597562" cy="2666638"/>
            <a:chOff x="1297098" y="1484833"/>
            <a:chExt cx="9597562" cy="2666638"/>
          </a:xfrm>
        </p:grpSpPr>
        <p:sp>
          <p:nvSpPr>
            <p:cNvPr id="7" name="Round Same Side Corner Rectangle 12">
              <a:extLst>
                <a:ext uri="{FF2B5EF4-FFF2-40B4-BE49-F238E27FC236}">
                  <a16:creationId xmlns:a16="http://schemas.microsoft.com/office/drawing/2014/main" id="{B88EEAD3-8FAE-47F2-C2E5-EFFC8529FC62}"/>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4" name="Round Same Side Corner Rectangle 12">
              <a:extLst>
                <a:ext uri="{FF2B5EF4-FFF2-40B4-BE49-F238E27FC236}">
                  <a16:creationId xmlns:a16="http://schemas.microsoft.com/office/drawing/2014/main" id="{3BE1898A-B019-4190-27A3-EAB3E5EA1EF1}"/>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9" name="Round Same Side Corner Rectangle 12">
              <a:extLst>
                <a:ext uri="{FF2B5EF4-FFF2-40B4-BE49-F238E27FC236}">
                  <a16:creationId xmlns:a16="http://schemas.microsoft.com/office/drawing/2014/main" id="{317EE925-A995-689E-D98B-F389E60DAB4D}"/>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3" name="Round Same Side Corner Rectangle 12">
              <a:extLst>
                <a:ext uri="{FF2B5EF4-FFF2-40B4-BE49-F238E27FC236}">
                  <a16:creationId xmlns:a16="http://schemas.microsoft.com/office/drawing/2014/main" id="{E39B6C13-651D-61C2-7313-A0BA40095868}"/>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0" name="Round Same Side Corner Rectangle 12">
              <a:extLst>
                <a:ext uri="{FF2B5EF4-FFF2-40B4-BE49-F238E27FC236}">
                  <a16:creationId xmlns:a16="http://schemas.microsoft.com/office/drawing/2014/main" id="{B5838FD5-7148-11E1-D142-7D91B341ECD8}"/>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8" name="Round Same Side Corner Rectangle 12">
              <a:extLst>
                <a:ext uri="{FF2B5EF4-FFF2-40B4-BE49-F238E27FC236}">
                  <a16:creationId xmlns:a16="http://schemas.microsoft.com/office/drawing/2014/main" id="{11761E93-D14E-811C-E310-E7D7F8B40AE5}"/>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2" name="Round Same Side Corner Rectangle 12">
              <a:extLst>
                <a:ext uri="{FF2B5EF4-FFF2-40B4-BE49-F238E27FC236}">
                  <a16:creationId xmlns:a16="http://schemas.microsoft.com/office/drawing/2014/main" id="{7DD17284-4979-013B-F5CA-C2B099359803}"/>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7" name="Round Same Side Corner Rectangle 12">
              <a:extLst>
                <a:ext uri="{FF2B5EF4-FFF2-40B4-BE49-F238E27FC236}">
                  <a16:creationId xmlns:a16="http://schemas.microsoft.com/office/drawing/2014/main" id="{D927B4AA-AE79-4DD5-C7DB-16814F17A47E}"/>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5" name="Round Same Side Corner Rectangle 12">
              <a:extLst>
                <a:ext uri="{FF2B5EF4-FFF2-40B4-BE49-F238E27FC236}">
                  <a16:creationId xmlns:a16="http://schemas.microsoft.com/office/drawing/2014/main" id="{871B7450-1746-88D0-2A43-32DE3C2EE7F6}"/>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7" name="Round Same Side Corner Rectangle 12">
              <a:extLst>
                <a:ext uri="{FF2B5EF4-FFF2-40B4-BE49-F238E27FC236}">
                  <a16:creationId xmlns:a16="http://schemas.microsoft.com/office/drawing/2014/main" id="{4F1E84AD-7B7D-E6C5-9771-6D0A69179BA0}"/>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5" name="Round Same Side Corner Rectangle 12">
              <a:extLst>
                <a:ext uri="{FF2B5EF4-FFF2-40B4-BE49-F238E27FC236}">
                  <a16:creationId xmlns:a16="http://schemas.microsoft.com/office/drawing/2014/main" id="{6C473BBB-79F6-3C18-666E-D30ECF9F7D58}"/>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2" name="Round Same Side Corner Rectangle 12">
              <a:extLst>
                <a:ext uri="{FF2B5EF4-FFF2-40B4-BE49-F238E27FC236}">
                  <a16:creationId xmlns:a16="http://schemas.microsoft.com/office/drawing/2014/main" id="{508C6494-0EF3-1268-54F3-AD77F5CAE580}"/>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1" name="Round Same Side Corner Rectangle 12">
              <a:extLst>
                <a:ext uri="{FF2B5EF4-FFF2-40B4-BE49-F238E27FC236}">
                  <a16:creationId xmlns:a16="http://schemas.microsoft.com/office/drawing/2014/main" id="{72ECBC71-C59D-E106-55A3-2AD1A0F212ED}"/>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29" name="Outer Borders">
            <a:extLst>
              <a:ext uri="{FF2B5EF4-FFF2-40B4-BE49-F238E27FC236}">
                <a16:creationId xmlns:a16="http://schemas.microsoft.com/office/drawing/2014/main" id="{49B0732A-E52B-5A57-95FC-B35BE63113DF}"/>
              </a:ext>
            </a:extLst>
          </p:cNvPr>
          <p:cNvGrpSpPr/>
          <p:nvPr/>
        </p:nvGrpSpPr>
        <p:grpSpPr>
          <a:xfrm>
            <a:off x="1281348" y="1459038"/>
            <a:ext cx="9629304" cy="3669904"/>
            <a:chOff x="1281348" y="1459038"/>
            <a:chExt cx="9629304" cy="3669904"/>
          </a:xfrm>
        </p:grpSpPr>
        <p:sp>
          <p:nvSpPr>
            <p:cNvPr id="8" name="Rounded Rectangle 13">
              <a:extLst>
                <a:ext uri="{FF2B5EF4-FFF2-40B4-BE49-F238E27FC236}">
                  <a16:creationId xmlns:a16="http://schemas.microsoft.com/office/drawing/2014/main" id="{1127580E-9892-F31F-A1CF-B63FF5C47FE7}"/>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571070C3-537A-85A8-8038-900B0BBC68E1}"/>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148AA330-EF58-7B26-D123-CD01F1D46A69}"/>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38D38DEE-C2A2-B55A-6E98-3F2033CBFCD3}"/>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A6B6C18D-CE0A-687F-CAFA-D5246FC9BBF7}"/>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BA44940D-B290-F01D-397B-A490524051EF}"/>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AE9652D1-CA4B-7B82-D1B9-94FD21410EC1}"/>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AE76CE3C-086E-464B-28B8-D5DB1E0658AB}"/>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ABF7FB25-244B-1189-393C-6DB943FC5852}"/>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86F7ED13-23C3-0394-6100-0E6BFCD2ADB5}"/>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8CB7B418-E7D7-1978-0237-178078A1AABE}"/>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65D5AC1D-A743-AAF7-9899-2508149A3B0C}"/>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97F47B33-4466-5FFF-E8A4-6EEFD348D7CE}"/>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31" name="Energy Type Text">
            <a:extLst>
              <a:ext uri="{FF2B5EF4-FFF2-40B4-BE49-F238E27FC236}">
                <a16:creationId xmlns:a16="http://schemas.microsoft.com/office/drawing/2014/main" id="{F2BE1615-AFAD-AAD9-9D76-86073B436A69}"/>
              </a:ext>
            </a:extLst>
          </p:cNvPr>
          <p:cNvGrpSpPr/>
          <p:nvPr/>
        </p:nvGrpSpPr>
        <p:grpSpPr>
          <a:xfrm>
            <a:off x="1467513" y="1550037"/>
            <a:ext cx="9158905" cy="2623568"/>
            <a:chOff x="1467513" y="1550037"/>
            <a:chExt cx="9158905" cy="2623568"/>
          </a:xfrm>
        </p:grpSpPr>
        <p:sp>
          <p:nvSpPr>
            <p:cNvPr id="9" name="TextBox 8">
              <a:extLst>
                <a:ext uri="{FF2B5EF4-FFF2-40B4-BE49-F238E27FC236}">
                  <a16:creationId xmlns:a16="http://schemas.microsoft.com/office/drawing/2014/main" id="{6C32AA5D-4D0C-DF1B-FC81-92021E7D2F1F}"/>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6" name="TextBox 15">
              <a:extLst>
                <a:ext uri="{FF2B5EF4-FFF2-40B4-BE49-F238E27FC236}">
                  <a16:creationId xmlns:a16="http://schemas.microsoft.com/office/drawing/2014/main" id="{752DFCC8-C04A-DC9B-D67C-5D40C7F9414C}"/>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31" name="TextBox 30">
              <a:extLst>
                <a:ext uri="{FF2B5EF4-FFF2-40B4-BE49-F238E27FC236}">
                  <a16:creationId xmlns:a16="http://schemas.microsoft.com/office/drawing/2014/main" id="{F761175F-8DDD-E866-4D99-9B533AFFC748}"/>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55" name="TextBox 54">
              <a:extLst>
                <a:ext uri="{FF2B5EF4-FFF2-40B4-BE49-F238E27FC236}">
                  <a16:creationId xmlns:a16="http://schemas.microsoft.com/office/drawing/2014/main" id="{B30086BD-58C8-C054-AC84-6759D1D28669}"/>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2" name="TextBox 61">
              <a:extLst>
                <a:ext uri="{FF2B5EF4-FFF2-40B4-BE49-F238E27FC236}">
                  <a16:creationId xmlns:a16="http://schemas.microsoft.com/office/drawing/2014/main" id="{AB82E84E-FB7D-DE02-FC88-5481DC451B4C}"/>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70" name="TextBox 69">
              <a:extLst>
                <a:ext uri="{FF2B5EF4-FFF2-40B4-BE49-F238E27FC236}">
                  <a16:creationId xmlns:a16="http://schemas.microsoft.com/office/drawing/2014/main" id="{155575C4-4FCD-631F-69E2-1F7C250AE687}"/>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24" name="TextBox 23">
              <a:extLst>
                <a:ext uri="{FF2B5EF4-FFF2-40B4-BE49-F238E27FC236}">
                  <a16:creationId xmlns:a16="http://schemas.microsoft.com/office/drawing/2014/main" id="{D042C145-F90D-0039-7CE7-BD6122FBBF4E}"/>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39" name="TextBox 38">
              <a:extLst>
                <a:ext uri="{FF2B5EF4-FFF2-40B4-BE49-F238E27FC236}">
                  <a16:creationId xmlns:a16="http://schemas.microsoft.com/office/drawing/2014/main" id="{35D4DE90-61DC-88A3-6A65-658DE6074E9B}"/>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47" name="TextBox 46">
              <a:extLst>
                <a:ext uri="{FF2B5EF4-FFF2-40B4-BE49-F238E27FC236}">
                  <a16:creationId xmlns:a16="http://schemas.microsoft.com/office/drawing/2014/main" id="{935BA246-B228-154C-1A19-8372D5C383FE}"/>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79" name="TextBox 78">
              <a:extLst>
                <a:ext uri="{FF2B5EF4-FFF2-40B4-BE49-F238E27FC236}">
                  <a16:creationId xmlns:a16="http://schemas.microsoft.com/office/drawing/2014/main" id="{B583C8C5-AB3E-5D76-B47E-C6C016B4F0B6}"/>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87" name="TextBox 86">
              <a:extLst>
                <a:ext uri="{FF2B5EF4-FFF2-40B4-BE49-F238E27FC236}">
                  <a16:creationId xmlns:a16="http://schemas.microsoft.com/office/drawing/2014/main" id="{26E32B0A-0B69-DA87-4E48-D3A0F76256C8}"/>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94" name="TextBox 93">
              <a:extLst>
                <a:ext uri="{FF2B5EF4-FFF2-40B4-BE49-F238E27FC236}">
                  <a16:creationId xmlns:a16="http://schemas.microsoft.com/office/drawing/2014/main" id="{BBF607DC-2C7E-3D4C-AA24-C21727137776}"/>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103" name="TextBox 102">
              <a:extLst>
                <a:ext uri="{FF2B5EF4-FFF2-40B4-BE49-F238E27FC236}">
                  <a16:creationId xmlns:a16="http://schemas.microsoft.com/office/drawing/2014/main" id="{5A2A84E9-4B1C-932C-5FE5-CD7AEBD87940}"/>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grpSp>
      <p:grpSp>
        <p:nvGrpSpPr>
          <p:cNvPr id="130" name="Icon Name Text">
            <a:extLst>
              <a:ext uri="{FF2B5EF4-FFF2-40B4-BE49-F238E27FC236}">
                <a16:creationId xmlns:a16="http://schemas.microsoft.com/office/drawing/2014/main" id="{3C23AB1F-D0B1-468B-20CC-FD55C00FA05D}"/>
              </a:ext>
            </a:extLst>
          </p:cNvPr>
          <p:cNvGrpSpPr/>
          <p:nvPr/>
        </p:nvGrpSpPr>
        <p:grpSpPr>
          <a:xfrm>
            <a:off x="1281348" y="2974054"/>
            <a:ext cx="9629304" cy="2636632"/>
            <a:chOff x="1281348" y="2974054"/>
            <a:chExt cx="9629304" cy="2636632"/>
          </a:xfrm>
        </p:grpSpPr>
        <p:sp>
          <p:nvSpPr>
            <p:cNvPr id="10" name="TextBox 9">
              <a:extLst>
                <a:ext uri="{FF2B5EF4-FFF2-40B4-BE49-F238E27FC236}">
                  <a16:creationId xmlns:a16="http://schemas.microsoft.com/office/drawing/2014/main" id="{FE02ECD6-6920-59C6-27D0-03111CBCD987}"/>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Steam</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3937034-D63A-FD29-5AC2-4D0B1086D9DA}"/>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Explosion</a:t>
              </a:r>
            </a:p>
            <a:p>
              <a:pPr algn="ctr" defTabSz="609585"/>
              <a:r>
                <a:rPr lang="en-US" sz="933" dirty="0">
                  <a:solidFill>
                    <a:prstClr val="black"/>
                  </a:solidFill>
                  <a:latin typeface="Corbel" panose="020B0503020204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78BF308B-FB90-A250-9F29-1DFDF40E1274}"/>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Toxic Chemical or</a:t>
              </a:r>
            </a:p>
            <a:p>
              <a:pPr algn="ctr" defTabSz="609585"/>
              <a:r>
                <a:rPr lang="en-US" sz="933" dirty="0">
                  <a:solidFill>
                    <a:prstClr val="black"/>
                  </a:solidFill>
                  <a:latin typeface="Corbel" panose="020B0503020204020204" pitchFamily="34" charset="0"/>
                  <a:cs typeface="Arial" panose="020B0604020202020204" pitchFamily="34" charset="0"/>
                </a:rPr>
                <a:t>Radiation</a:t>
              </a:r>
            </a:p>
          </p:txBody>
        </p:sp>
        <p:sp>
          <p:nvSpPr>
            <p:cNvPr id="51" name="TextBox 50">
              <a:extLst>
                <a:ext uri="{FF2B5EF4-FFF2-40B4-BE49-F238E27FC236}">
                  <a16:creationId xmlns:a16="http://schemas.microsoft.com/office/drawing/2014/main" id="{54333833-8E94-8E33-23AD-0EC1BE18FF29}"/>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High Surface</a:t>
              </a:r>
            </a:p>
            <a:p>
              <a:pPr algn="ctr" defTabSz="609585"/>
              <a:r>
                <a:rPr lang="en-US" sz="933" dirty="0">
                  <a:solidFill>
                    <a:prstClr val="black"/>
                  </a:solidFill>
                  <a:latin typeface="Corbel" panose="020B0503020204020204" pitchFamily="34" charset="0"/>
                  <a:cs typeface="Arial" panose="020B0604020202020204" pitchFamily="34" charset="0"/>
                </a:rPr>
                <a:t>Temperature </a:t>
              </a:r>
            </a:p>
          </p:txBody>
        </p:sp>
        <p:sp>
          <p:nvSpPr>
            <p:cNvPr id="63" name="TextBox 62">
              <a:extLst>
                <a:ext uri="{FF2B5EF4-FFF2-40B4-BE49-F238E27FC236}">
                  <a16:creationId xmlns:a16="http://schemas.microsoft.com/office/drawing/2014/main" id="{5429F2DF-9B3D-F2B8-5109-C29F5BBB8A57}"/>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Fire with Sustained</a:t>
              </a:r>
            </a:p>
            <a:p>
              <a:pPr algn="ctr" defTabSz="609585"/>
              <a:r>
                <a:rPr lang="en-US" sz="933" dirty="0">
                  <a:solidFill>
                    <a:prstClr val="black"/>
                  </a:solidFill>
                  <a:latin typeface="Corbel" panose="020B0503020204020204" pitchFamily="34" charset="0"/>
                  <a:cs typeface="Arial" panose="020B0604020202020204" pitchFamily="34" charset="0"/>
                </a:rPr>
                <a:t>Fuel Source</a:t>
              </a:r>
            </a:p>
          </p:txBody>
        </p:sp>
        <p:sp>
          <p:nvSpPr>
            <p:cNvPr id="71" name="TextBox 70">
              <a:extLst>
                <a:ext uri="{FF2B5EF4-FFF2-40B4-BE49-F238E27FC236}">
                  <a16:creationId xmlns:a16="http://schemas.microsoft.com/office/drawing/2014/main" id="{55752224-7151-CABF-E62F-30F8EAE19884}"/>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Excavation</a:t>
              </a:r>
            </a:p>
            <a:p>
              <a:pPr algn="ctr" defTabSz="609585"/>
              <a:r>
                <a:rPr lang="en-US" sz="933" dirty="0">
                  <a:solidFill>
                    <a:prstClr val="black"/>
                  </a:solidFill>
                  <a:latin typeface="Corbel" panose="020B0503020204020204" pitchFamily="34" charset="0"/>
                  <a:cs typeface="Arial" panose="020B0604020202020204" pitchFamily="34" charset="0"/>
                </a:rPr>
                <a:t>or Trench</a:t>
              </a:r>
            </a:p>
          </p:txBody>
        </p:sp>
        <p:sp>
          <p:nvSpPr>
            <p:cNvPr id="20" name="TextBox 19">
              <a:extLst>
                <a:ext uri="{FF2B5EF4-FFF2-40B4-BE49-F238E27FC236}">
                  <a16:creationId xmlns:a16="http://schemas.microsoft.com/office/drawing/2014/main" id="{41CED7C6-6428-DD08-F818-3E8724E8F5ED}"/>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Electrical Contact</a:t>
              </a:r>
            </a:p>
            <a:p>
              <a:pPr algn="ctr" defTabSz="609585"/>
              <a:r>
                <a:rPr lang="en-US" sz="933" dirty="0">
                  <a:solidFill>
                    <a:prstClr val="black"/>
                  </a:solidFill>
                  <a:latin typeface="Corbel" panose="020B0503020204020204" pitchFamily="34" charset="0"/>
                  <a:cs typeface="Arial" panose="020B0604020202020204" pitchFamily="34" charset="0"/>
                </a:rPr>
                <a:t>with Source</a:t>
              </a:r>
            </a:p>
          </p:txBody>
        </p:sp>
        <p:sp>
          <p:nvSpPr>
            <p:cNvPr id="35" name="TextBox 34">
              <a:extLst>
                <a:ext uri="{FF2B5EF4-FFF2-40B4-BE49-F238E27FC236}">
                  <a16:creationId xmlns:a16="http://schemas.microsoft.com/office/drawing/2014/main" id="{ACA0ED7A-7CC2-2715-BC83-BDBF35A9BE1B}"/>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Fall from Elevation</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0530138-5BFE-E0CB-F6AE-BAE32078F726}"/>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Motor Vehicle</a:t>
              </a:r>
            </a:p>
            <a:p>
              <a:pPr algn="ctr" defTabSz="609585"/>
              <a:r>
                <a:rPr lang="en-US" sz="933" dirty="0">
                  <a:solidFill>
                    <a:prstClr val="black"/>
                  </a:solidFill>
                  <a:latin typeface="Corbel" panose="020B0503020204020204" pitchFamily="34" charset="0"/>
                  <a:cs typeface="Arial" panose="020B0604020202020204" pitchFamily="34" charset="0"/>
                </a:rPr>
                <a:t>Collision (occupant)</a:t>
              </a:r>
            </a:p>
          </p:txBody>
        </p:sp>
        <p:sp>
          <p:nvSpPr>
            <p:cNvPr id="76" name="TextBox 75">
              <a:extLst>
                <a:ext uri="{FF2B5EF4-FFF2-40B4-BE49-F238E27FC236}">
                  <a16:creationId xmlns:a16="http://schemas.microsoft.com/office/drawing/2014/main" id="{06095AC8-A121-78F0-0DC2-286EBBB2F232}"/>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Arc Flash</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1A2821DF-7870-BF1D-4006-E6F9CDCAD5F0}"/>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Heavy Rotating </a:t>
              </a:r>
            </a:p>
            <a:p>
              <a:pPr algn="ctr" defTabSz="609585"/>
              <a:r>
                <a:rPr lang="en-US" sz="933" dirty="0">
                  <a:solidFill>
                    <a:prstClr val="black"/>
                  </a:solidFill>
                  <a:latin typeface="Corbel" panose="020B0503020204020204" pitchFamily="34" charset="0"/>
                  <a:cs typeface="Arial" panose="020B0604020202020204" pitchFamily="34" charset="0"/>
                </a:rPr>
                <a:t>Equipment</a:t>
              </a:r>
            </a:p>
          </p:txBody>
        </p:sp>
        <p:sp>
          <p:nvSpPr>
            <p:cNvPr id="91" name="TextBox 90">
              <a:extLst>
                <a:ext uri="{FF2B5EF4-FFF2-40B4-BE49-F238E27FC236}">
                  <a16:creationId xmlns:a16="http://schemas.microsoft.com/office/drawing/2014/main" id="{22056F7D-8F66-1667-E2ED-0F1C8BD1BD29}"/>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prstClr val="black"/>
                  </a:solidFill>
                  <a:latin typeface="Corbel" panose="020B0503020204020204" pitchFamily="34" charset="0"/>
                  <a:cs typeface="Arial" panose="020B0604020202020204" pitchFamily="34" charset="0"/>
                </a:rPr>
                <a:t>Mobile Equipment/Traffic</a:t>
              </a:r>
            </a:p>
            <a:p>
              <a:pPr algn="ctr" defTabSz="609585"/>
              <a:r>
                <a:rPr lang="en-US" sz="867" dirty="0">
                  <a:solidFill>
                    <a:prstClr val="black"/>
                  </a:solidFill>
                  <a:latin typeface="Corbel" panose="020B0503020204020204" pitchFamily="34" charset="0"/>
                  <a:cs typeface="Arial" panose="020B0604020202020204" pitchFamily="34" charset="0"/>
                </a:rPr>
                <a:t>and Workers on Foot</a:t>
              </a:r>
            </a:p>
          </p:txBody>
        </p:sp>
        <p:sp>
          <p:nvSpPr>
            <p:cNvPr id="104" name="TextBox 103">
              <a:extLst>
                <a:ext uri="{FF2B5EF4-FFF2-40B4-BE49-F238E27FC236}">
                  <a16:creationId xmlns:a16="http://schemas.microsoft.com/office/drawing/2014/main" id="{D590E6CE-45BF-0165-3409-D2C9B1531B64}"/>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Suspended Load</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F4E8BE13-1A7D-61CD-ABC1-FF479D77A9D9}"/>
              </a:ext>
            </a:extLst>
          </p:cNvPr>
          <p:cNvSpPr txBox="1"/>
          <p:nvPr/>
        </p:nvSpPr>
        <p:spPr>
          <a:xfrm>
            <a:off x="1210169" y="198685"/>
            <a:ext cx="8994987" cy="461665"/>
          </a:xfrm>
          <a:prstGeom prst="rect">
            <a:avLst/>
          </a:prstGeom>
          <a:noFill/>
        </p:spPr>
        <p:txBody>
          <a:bodyPr wrap="square" rtlCol="0">
            <a:spAutoFit/>
          </a:bodyPr>
          <a:lstStyle/>
          <a:p>
            <a:pPr defTabSz="609585"/>
            <a:r>
              <a:rPr lang="en-US" sz="2400" dirty="0">
                <a:solidFill>
                  <a:prstClr val="black"/>
                </a:solidFill>
                <a:latin typeface="Calibri"/>
              </a:rPr>
              <a:t>Transparent Background, shape included for demonstration</a:t>
            </a:r>
          </a:p>
        </p:txBody>
      </p:sp>
    </p:spTree>
    <p:extLst>
      <p:ext uri="{BB962C8B-B14F-4D97-AF65-F5344CB8AC3E}">
        <p14:creationId xmlns:p14="http://schemas.microsoft.com/office/powerpoint/2010/main" val="419559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1E84A-22A7-1DEA-6100-EFD1520793A3}"/>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667E8FE5-8132-3354-213B-7A9CC5E6CBA8}"/>
              </a:ext>
            </a:extLst>
          </p:cNvPr>
          <p:cNvSpPr/>
          <p:nvPr/>
        </p:nvSpPr>
        <p:spPr>
          <a:xfrm>
            <a:off x="889564" y="1275416"/>
            <a:ext cx="10412871" cy="430716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127" name="Icon Backgrounds">
            <a:extLst>
              <a:ext uri="{FF2B5EF4-FFF2-40B4-BE49-F238E27FC236}">
                <a16:creationId xmlns:a16="http://schemas.microsoft.com/office/drawing/2014/main" id="{3AC55173-0E7E-F78E-C164-E74C6DA4C86E}"/>
              </a:ext>
            </a:extLst>
          </p:cNvPr>
          <p:cNvGrpSpPr/>
          <p:nvPr/>
        </p:nvGrpSpPr>
        <p:grpSpPr>
          <a:xfrm>
            <a:off x="1282895" y="1488733"/>
            <a:ext cx="9611108" cy="3631102"/>
            <a:chOff x="1282895" y="1488733"/>
            <a:chExt cx="9611108" cy="3631102"/>
          </a:xfrm>
          <a:noFill/>
        </p:grpSpPr>
        <p:sp>
          <p:nvSpPr>
            <p:cNvPr id="5" name="Rectangle: Rounded Corners 4">
              <a:extLst>
                <a:ext uri="{FF2B5EF4-FFF2-40B4-BE49-F238E27FC236}">
                  <a16:creationId xmlns:a16="http://schemas.microsoft.com/office/drawing/2014/main" id="{015EDCC9-C816-C9D1-2205-AA973046B3FC}"/>
                </a:ext>
              </a:extLst>
            </p:cNvPr>
            <p:cNvSpPr/>
            <p:nvPr/>
          </p:nvSpPr>
          <p:spPr>
            <a:xfrm>
              <a:off x="5490727" y="3724449"/>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2" name="Rectangle: Rounded Corners 11">
              <a:extLst>
                <a:ext uri="{FF2B5EF4-FFF2-40B4-BE49-F238E27FC236}">
                  <a16:creationId xmlns:a16="http://schemas.microsoft.com/office/drawing/2014/main" id="{5641334A-A76D-1E2E-E1C9-A362A512CAAF}"/>
                </a:ext>
              </a:extLst>
            </p:cNvPr>
            <p:cNvSpPr/>
            <p:nvPr/>
          </p:nvSpPr>
          <p:spPr>
            <a:xfrm>
              <a:off x="2686085" y="3740480"/>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7" name="Rectangle: Rounded Corners 26">
              <a:extLst>
                <a:ext uri="{FF2B5EF4-FFF2-40B4-BE49-F238E27FC236}">
                  <a16:creationId xmlns:a16="http://schemas.microsoft.com/office/drawing/2014/main" id="{E2729B76-938C-E0B0-FCD6-4B7E66F20688}"/>
                </a:ext>
              </a:extLst>
            </p:cNvPr>
            <p:cNvSpPr/>
            <p:nvPr/>
          </p:nvSpPr>
          <p:spPr>
            <a:xfrm>
              <a:off x="4085732" y="3724449"/>
              <a:ext cx="1191302"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0" name="Rectangle: Rounded Corners 49">
              <a:extLst>
                <a:ext uri="{FF2B5EF4-FFF2-40B4-BE49-F238E27FC236}">
                  <a16:creationId xmlns:a16="http://schemas.microsoft.com/office/drawing/2014/main" id="{89313A53-9A24-6AF6-73CB-288877D62A91}"/>
                </a:ext>
              </a:extLst>
            </p:cNvPr>
            <p:cNvSpPr/>
            <p:nvPr/>
          </p:nvSpPr>
          <p:spPr>
            <a:xfrm>
              <a:off x="8292310" y="3740480"/>
              <a:ext cx="119735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8" name="Rectangle: Rounded Corners 57">
              <a:extLst>
                <a:ext uri="{FF2B5EF4-FFF2-40B4-BE49-F238E27FC236}">
                  <a16:creationId xmlns:a16="http://schemas.microsoft.com/office/drawing/2014/main" id="{6E611376-A1EA-AEBC-D5E0-B566A27F5DBD}"/>
                </a:ext>
              </a:extLst>
            </p:cNvPr>
            <p:cNvSpPr/>
            <p:nvPr/>
          </p:nvSpPr>
          <p:spPr>
            <a:xfrm>
              <a:off x="6893049" y="3724449"/>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5" name="Rectangle: Rounded Corners 64">
              <a:extLst>
                <a:ext uri="{FF2B5EF4-FFF2-40B4-BE49-F238E27FC236}">
                  <a16:creationId xmlns:a16="http://schemas.microsoft.com/office/drawing/2014/main" id="{1E14696D-3D0E-4F92-5CCD-8E6ECDCD1D9E}"/>
                </a:ext>
              </a:extLst>
            </p:cNvPr>
            <p:cNvSpPr/>
            <p:nvPr/>
          </p:nvSpPr>
          <p:spPr>
            <a:xfrm>
              <a:off x="1284269" y="3730883"/>
              <a:ext cx="119186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19" name="Rectangle: Rounded Corners 18">
              <a:extLst>
                <a:ext uri="{FF2B5EF4-FFF2-40B4-BE49-F238E27FC236}">
                  <a16:creationId xmlns:a16="http://schemas.microsoft.com/office/drawing/2014/main" id="{353D77B2-87EB-3EA2-A01F-EF7B67B96F72}"/>
                </a:ext>
              </a:extLst>
            </p:cNvPr>
            <p:cNvSpPr/>
            <p:nvPr/>
          </p:nvSpPr>
          <p:spPr>
            <a:xfrm>
              <a:off x="6890116" y="1490628"/>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34" name="Rectangle: Rounded Corners 33">
              <a:extLst>
                <a:ext uri="{FF2B5EF4-FFF2-40B4-BE49-F238E27FC236}">
                  <a16:creationId xmlns:a16="http://schemas.microsoft.com/office/drawing/2014/main" id="{369461A6-CDE7-461E-632D-B18FFC71C91A}"/>
                </a:ext>
              </a:extLst>
            </p:cNvPr>
            <p:cNvSpPr/>
            <p:nvPr/>
          </p:nvSpPr>
          <p:spPr>
            <a:xfrm>
              <a:off x="2690142"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2" name="Rectangle: Rounded Corners 41">
              <a:extLst>
                <a:ext uri="{FF2B5EF4-FFF2-40B4-BE49-F238E27FC236}">
                  <a16:creationId xmlns:a16="http://schemas.microsoft.com/office/drawing/2014/main" id="{4EB033CE-23C6-6C39-B548-CE462E7B7F32}"/>
                </a:ext>
              </a:extLst>
            </p:cNvPr>
            <p:cNvSpPr/>
            <p:nvPr/>
          </p:nvSpPr>
          <p:spPr>
            <a:xfrm>
              <a:off x="9696644" y="150917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75" name="Rectangle: Rounded Corners 74">
              <a:extLst>
                <a:ext uri="{FF2B5EF4-FFF2-40B4-BE49-F238E27FC236}">
                  <a16:creationId xmlns:a16="http://schemas.microsoft.com/office/drawing/2014/main" id="{10CDF796-7D8E-A49A-4280-BA85D34E561D}"/>
                </a:ext>
              </a:extLst>
            </p:cNvPr>
            <p:cNvSpPr/>
            <p:nvPr/>
          </p:nvSpPr>
          <p:spPr>
            <a:xfrm>
              <a:off x="8292308" y="1509171"/>
              <a:ext cx="1191838"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83" name="Rectangle: Rounded Corners 82">
              <a:extLst>
                <a:ext uri="{FF2B5EF4-FFF2-40B4-BE49-F238E27FC236}">
                  <a16:creationId xmlns:a16="http://schemas.microsoft.com/office/drawing/2014/main" id="{D12A0162-3D46-C489-EC06-DF4E1B388868}"/>
                </a:ext>
              </a:extLst>
            </p:cNvPr>
            <p:cNvSpPr/>
            <p:nvPr/>
          </p:nvSpPr>
          <p:spPr>
            <a:xfrm>
              <a:off x="5487924" y="1488733"/>
              <a:ext cx="1197284"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0" name="Rectangle: Rounded Corners 89">
              <a:extLst>
                <a:ext uri="{FF2B5EF4-FFF2-40B4-BE49-F238E27FC236}">
                  <a16:creationId xmlns:a16="http://schemas.microsoft.com/office/drawing/2014/main" id="{7927160D-5761-7EB5-3336-A142BDB96933}"/>
                </a:ext>
              </a:extLst>
            </p:cNvPr>
            <p:cNvSpPr/>
            <p:nvPr/>
          </p:nvSpPr>
          <p:spPr>
            <a:xfrm>
              <a:off x="4089546" y="1488941"/>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99" name="Rectangle: Rounded Corners 98">
              <a:extLst>
                <a:ext uri="{FF2B5EF4-FFF2-40B4-BE49-F238E27FC236}">
                  <a16:creationId xmlns:a16="http://schemas.microsoft.com/office/drawing/2014/main" id="{9589C9CE-E868-C177-89BE-AFEF839D2CB0}"/>
                </a:ext>
              </a:extLst>
            </p:cNvPr>
            <p:cNvSpPr/>
            <p:nvPr/>
          </p:nvSpPr>
          <p:spPr>
            <a:xfrm>
              <a:off x="1282895" y="1505866"/>
              <a:ext cx="1197359" cy="1379355"/>
            </a:xfrm>
            <a:prstGeom prst="roundRect">
              <a:avLst>
                <a:gd name="adj" fmla="val 1193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grpSp>
      <p:grpSp>
        <p:nvGrpSpPr>
          <p:cNvPr id="133" name="Text INSIDE Icons">
            <a:extLst>
              <a:ext uri="{FF2B5EF4-FFF2-40B4-BE49-F238E27FC236}">
                <a16:creationId xmlns:a16="http://schemas.microsoft.com/office/drawing/2014/main" id="{D46F7C10-3588-506D-F646-D9BFC38D1F04}"/>
              </a:ext>
            </a:extLst>
          </p:cNvPr>
          <p:cNvGrpSpPr/>
          <p:nvPr/>
        </p:nvGrpSpPr>
        <p:grpSpPr>
          <a:xfrm>
            <a:off x="1333500" y="1905207"/>
            <a:ext cx="9525000" cy="2964269"/>
            <a:chOff x="1333500" y="1905207"/>
            <a:chExt cx="9525000" cy="2964269"/>
          </a:xfrm>
        </p:grpSpPr>
        <p:sp>
          <p:nvSpPr>
            <p:cNvPr id="56" name="TextBox 55">
              <a:extLst>
                <a:ext uri="{FF2B5EF4-FFF2-40B4-BE49-F238E27FC236}">
                  <a16:creationId xmlns:a16="http://schemas.microsoft.com/office/drawing/2014/main" id="{45AD65A9-5B6A-1F27-EA69-69F2612A073D}"/>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solidFill>
                    <a:schemeClr val="bg1"/>
                  </a:solidFill>
                  <a:latin typeface="Corbel" panose="020B0503020204020204" pitchFamily="34" charset="0"/>
                  <a:ea typeface="Open Sans Extrabold" panose="020B0906030804020204" pitchFamily="34" charset="0"/>
                  <a:cs typeface="Arial" panose="020B0604020202020204" pitchFamily="34" charset="0"/>
                </a:rPr>
                <a:t>≥ 150° F</a:t>
              </a:r>
            </a:p>
          </p:txBody>
        </p:sp>
        <p:sp>
          <p:nvSpPr>
            <p:cNvPr id="66" name="TextBox 65">
              <a:extLst>
                <a:ext uri="{FF2B5EF4-FFF2-40B4-BE49-F238E27FC236}">
                  <a16:creationId xmlns:a16="http://schemas.microsoft.com/office/drawing/2014/main" id="{4E4FFDBE-4E80-344E-CBF3-8790C06F44EE}"/>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5’</a:t>
              </a:r>
            </a:p>
          </p:txBody>
        </p:sp>
        <p:sp>
          <p:nvSpPr>
            <p:cNvPr id="25" name="TextBox 24">
              <a:extLst>
                <a:ext uri="{FF2B5EF4-FFF2-40B4-BE49-F238E27FC236}">
                  <a16:creationId xmlns:a16="http://schemas.microsoft.com/office/drawing/2014/main" id="{8EFC1ABB-73CF-8D4E-9DF1-5279E44C01A3}"/>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solidFill>
                    <a:schemeClr val="bg1"/>
                  </a:solidFill>
                  <a:latin typeface="Corbel" panose="020B0503020204020204" pitchFamily="34" charset="0"/>
                  <a:ea typeface="Open Sans Extrabold" panose="020B0906030804020204" pitchFamily="34" charset="0"/>
                  <a:cs typeface="Arial" panose="020B0604020202020204" pitchFamily="34" charset="0"/>
                </a:rPr>
                <a:t>≥ 50 Volts</a:t>
              </a:r>
            </a:p>
          </p:txBody>
        </p:sp>
        <p:sp>
          <p:nvSpPr>
            <p:cNvPr id="40" name="TextBox 39">
              <a:extLst>
                <a:ext uri="{FF2B5EF4-FFF2-40B4-BE49-F238E27FC236}">
                  <a16:creationId xmlns:a16="http://schemas.microsoft.com/office/drawing/2014/main" id="{890076FD-FA0F-34DF-3EED-D501E3823B38}"/>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4’</a:t>
              </a:r>
            </a:p>
          </p:txBody>
        </p:sp>
        <p:sp>
          <p:nvSpPr>
            <p:cNvPr id="48" name="TextBox 47">
              <a:extLst>
                <a:ext uri="{FF2B5EF4-FFF2-40B4-BE49-F238E27FC236}">
                  <a16:creationId xmlns:a16="http://schemas.microsoft.com/office/drawing/2014/main" id="{17659EE8-10A0-8A3D-DEF1-76DACAEAF54A}"/>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30 MPH</a:t>
              </a:r>
            </a:p>
          </p:txBody>
        </p:sp>
      </p:grpSp>
      <p:grpSp>
        <p:nvGrpSpPr>
          <p:cNvPr id="132" name="Icon Picture Parts">
            <a:extLst>
              <a:ext uri="{FF2B5EF4-FFF2-40B4-BE49-F238E27FC236}">
                <a16:creationId xmlns:a16="http://schemas.microsoft.com/office/drawing/2014/main" id="{DAD0C0BF-6E51-50DF-1C6B-5543FFBC8C60}"/>
              </a:ext>
            </a:extLst>
          </p:cNvPr>
          <p:cNvGrpSpPr/>
          <p:nvPr/>
        </p:nvGrpSpPr>
        <p:grpSpPr>
          <a:xfrm>
            <a:off x="1312249" y="1891840"/>
            <a:ext cx="9465147" cy="3203162"/>
            <a:chOff x="1312249" y="1891840"/>
            <a:chExt cx="9465147" cy="3203162"/>
          </a:xfrm>
          <a:solidFill>
            <a:schemeClr val="tx1"/>
          </a:solidFill>
        </p:grpSpPr>
        <p:pic>
          <p:nvPicPr>
            <p:cNvPr id="6" name="Picture 6">
              <a:extLst>
                <a:ext uri="{FF2B5EF4-FFF2-40B4-BE49-F238E27FC236}">
                  <a16:creationId xmlns:a16="http://schemas.microsoft.com/office/drawing/2014/main" id="{B09E54BA-8769-72FB-1FCC-CD98D8D0A5B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pic>
          <p:nvPicPr>
            <p:cNvPr id="13" name="Picture 6">
              <a:extLst>
                <a:ext uri="{FF2B5EF4-FFF2-40B4-BE49-F238E27FC236}">
                  <a16:creationId xmlns:a16="http://schemas.microsoft.com/office/drawing/2014/main" id="{BFBEE678-81AD-BCED-B4B4-98D6FFE045E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pic>
          <p:nvPicPr>
            <p:cNvPr id="28" name="Picture 6" descr="Radioactive">
              <a:extLst>
                <a:ext uri="{FF2B5EF4-FFF2-40B4-BE49-F238E27FC236}">
                  <a16:creationId xmlns:a16="http://schemas.microsoft.com/office/drawing/2014/main" id="{382D26AC-B6DC-9A0E-5BF6-F573C849230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pic>
          <p:nvPicPr>
            <p:cNvPr id="52" name="Picture 6">
              <a:extLst>
                <a:ext uri="{FF2B5EF4-FFF2-40B4-BE49-F238E27FC236}">
                  <a16:creationId xmlns:a16="http://schemas.microsoft.com/office/drawing/2014/main" id="{360B4539-2CE1-AC31-9A24-523782B592C8}"/>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pic>
          <p:nvPicPr>
            <p:cNvPr id="59" name="Picture 6">
              <a:extLst>
                <a:ext uri="{FF2B5EF4-FFF2-40B4-BE49-F238E27FC236}">
                  <a16:creationId xmlns:a16="http://schemas.microsoft.com/office/drawing/2014/main" id="{3099C018-2A06-0549-8A00-2883BCF42F1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pic>
          <p:nvPicPr>
            <p:cNvPr id="109" name="Graphic 108">
              <a:extLst>
                <a:ext uri="{FF2B5EF4-FFF2-40B4-BE49-F238E27FC236}">
                  <a16:creationId xmlns:a16="http://schemas.microsoft.com/office/drawing/2014/main" id="{61F20A58-60BB-DE67-2122-F3EFC71F11E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B9104FC7-4CDE-69E3-63A6-05FA8AA1DEBB}"/>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pic>
          <p:nvPicPr>
            <p:cNvPr id="21" name="Picture 6" descr="High voltage">
              <a:extLst>
                <a:ext uri="{FF2B5EF4-FFF2-40B4-BE49-F238E27FC236}">
                  <a16:creationId xmlns:a16="http://schemas.microsoft.com/office/drawing/2014/main" id="{6BABDEC7-C249-C4BB-744D-D1505E6DE102}"/>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pic>
          <p:nvPicPr>
            <p:cNvPr id="36" name="Picture 6">
              <a:extLst>
                <a:ext uri="{FF2B5EF4-FFF2-40B4-BE49-F238E27FC236}">
                  <a16:creationId xmlns:a16="http://schemas.microsoft.com/office/drawing/2014/main" id="{8A373E2F-1797-ADC1-42A3-18941E7CF651}"/>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pic>
          <p:nvPicPr>
            <p:cNvPr id="44" name="Picture 6">
              <a:extLst>
                <a:ext uri="{FF2B5EF4-FFF2-40B4-BE49-F238E27FC236}">
                  <a16:creationId xmlns:a16="http://schemas.microsoft.com/office/drawing/2014/main" id="{4874BFD3-87C5-7051-4BF4-54113C20B72D}"/>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pic>
          <p:nvPicPr>
            <p:cNvPr id="80" name="Graphic 79">
              <a:extLst>
                <a:ext uri="{FF2B5EF4-FFF2-40B4-BE49-F238E27FC236}">
                  <a16:creationId xmlns:a16="http://schemas.microsoft.com/office/drawing/2014/main" id="{AF24EF71-ABEA-F5D5-2CD9-931B0179B0D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3C1A2A83-FE6C-FD99-03BA-132B3CEC11B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pic>
          <p:nvPicPr>
            <p:cNvPr id="84" name="Picture 6">
              <a:extLst>
                <a:ext uri="{FF2B5EF4-FFF2-40B4-BE49-F238E27FC236}">
                  <a16:creationId xmlns:a16="http://schemas.microsoft.com/office/drawing/2014/main" id="{54D26491-D7F6-9441-CFBD-D7228C6BE182}"/>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pic>
          <p:nvPicPr>
            <p:cNvPr id="95" name="Graphic 94">
              <a:extLst>
                <a:ext uri="{FF2B5EF4-FFF2-40B4-BE49-F238E27FC236}">
                  <a16:creationId xmlns:a16="http://schemas.microsoft.com/office/drawing/2014/main" id="{E23EBFD2-4CC4-4857-B1DE-BDA6A24D860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F501141F-CFB9-D3D6-7766-29526E5A85E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BF12CFF0-AF62-8FE2-132C-EC41B98088BE}"/>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pic>
          <p:nvPicPr>
            <p:cNvPr id="100" name="Picture 6">
              <a:extLst>
                <a:ext uri="{FF2B5EF4-FFF2-40B4-BE49-F238E27FC236}">
                  <a16:creationId xmlns:a16="http://schemas.microsoft.com/office/drawing/2014/main" id="{E75A2E24-01D7-F641-51E1-0BCBF4B662A5}"/>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grpSp>
      <p:grpSp>
        <p:nvGrpSpPr>
          <p:cNvPr id="128" name="Top Bar Backgrounds">
            <a:extLst>
              <a:ext uri="{FF2B5EF4-FFF2-40B4-BE49-F238E27FC236}">
                <a16:creationId xmlns:a16="http://schemas.microsoft.com/office/drawing/2014/main" id="{FBEB9A28-718D-9151-5780-4A59E90734F1}"/>
              </a:ext>
            </a:extLst>
          </p:cNvPr>
          <p:cNvGrpSpPr/>
          <p:nvPr/>
        </p:nvGrpSpPr>
        <p:grpSpPr>
          <a:xfrm>
            <a:off x="1297098" y="1484833"/>
            <a:ext cx="9597562" cy="2666638"/>
            <a:chOff x="1297098" y="1484833"/>
            <a:chExt cx="9597562" cy="2666638"/>
          </a:xfrm>
        </p:grpSpPr>
        <p:sp>
          <p:nvSpPr>
            <p:cNvPr id="7" name="Round Same Side Corner Rectangle 12">
              <a:extLst>
                <a:ext uri="{FF2B5EF4-FFF2-40B4-BE49-F238E27FC236}">
                  <a16:creationId xmlns:a16="http://schemas.microsoft.com/office/drawing/2014/main" id="{CBB879B0-0221-ACD6-BBCD-8F93C335C2AC}"/>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4" name="Round Same Side Corner Rectangle 12">
              <a:extLst>
                <a:ext uri="{FF2B5EF4-FFF2-40B4-BE49-F238E27FC236}">
                  <a16:creationId xmlns:a16="http://schemas.microsoft.com/office/drawing/2014/main" id="{9EAA4790-A293-75D5-A24E-8F134B63BBBF}"/>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9" name="Round Same Side Corner Rectangle 12">
              <a:extLst>
                <a:ext uri="{FF2B5EF4-FFF2-40B4-BE49-F238E27FC236}">
                  <a16:creationId xmlns:a16="http://schemas.microsoft.com/office/drawing/2014/main" id="{F1BDE455-6C0E-BB00-5FAC-F0D4A05B8F67}"/>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3" name="Round Same Side Corner Rectangle 12">
              <a:extLst>
                <a:ext uri="{FF2B5EF4-FFF2-40B4-BE49-F238E27FC236}">
                  <a16:creationId xmlns:a16="http://schemas.microsoft.com/office/drawing/2014/main" id="{995E4193-515D-ACFD-053B-F53FAD0CF8B5}"/>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0" name="Round Same Side Corner Rectangle 12">
              <a:extLst>
                <a:ext uri="{FF2B5EF4-FFF2-40B4-BE49-F238E27FC236}">
                  <a16:creationId xmlns:a16="http://schemas.microsoft.com/office/drawing/2014/main" id="{53386B72-A191-DC91-9030-260F929C37A1}"/>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8" name="Round Same Side Corner Rectangle 12">
              <a:extLst>
                <a:ext uri="{FF2B5EF4-FFF2-40B4-BE49-F238E27FC236}">
                  <a16:creationId xmlns:a16="http://schemas.microsoft.com/office/drawing/2014/main" id="{3D842139-691F-CAC0-3105-806A3368E1BA}"/>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2" name="Round Same Side Corner Rectangle 12">
              <a:extLst>
                <a:ext uri="{FF2B5EF4-FFF2-40B4-BE49-F238E27FC236}">
                  <a16:creationId xmlns:a16="http://schemas.microsoft.com/office/drawing/2014/main" id="{BF7FF6DC-0581-A14B-2995-F14071AF7201}"/>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7" name="Round Same Side Corner Rectangle 12">
              <a:extLst>
                <a:ext uri="{FF2B5EF4-FFF2-40B4-BE49-F238E27FC236}">
                  <a16:creationId xmlns:a16="http://schemas.microsoft.com/office/drawing/2014/main" id="{9A5D5999-33A9-726C-CC8F-37B5139785AE}"/>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5" name="Round Same Side Corner Rectangle 12">
              <a:extLst>
                <a:ext uri="{FF2B5EF4-FFF2-40B4-BE49-F238E27FC236}">
                  <a16:creationId xmlns:a16="http://schemas.microsoft.com/office/drawing/2014/main" id="{252F7DE0-AB3B-9D27-885A-C6693A706049}"/>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7" name="Round Same Side Corner Rectangle 12">
              <a:extLst>
                <a:ext uri="{FF2B5EF4-FFF2-40B4-BE49-F238E27FC236}">
                  <a16:creationId xmlns:a16="http://schemas.microsoft.com/office/drawing/2014/main" id="{2681F33A-CBA2-2AD9-E6C6-DF30180E4A67}"/>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5" name="Round Same Side Corner Rectangle 12">
              <a:extLst>
                <a:ext uri="{FF2B5EF4-FFF2-40B4-BE49-F238E27FC236}">
                  <a16:creationId xmlns:a16="http://schemas.microsoft.com/office/drawing/2014/main" id="{B869EB3D-1968-40E4-21BB-090C9F165F15}"/>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2" name="Round Same Side Corner Rectangle 12">
              <a:extLst>
                <a:ext uri="{FF2B5EF4-FFF2-40B4-BE49-F238E27FC236}">
                  <a16:creationId xmlns:a16="http://schemas.microsoft.com/office/drawing/2014/main" id="{8AFF6E13-4E63-D5D2-8AD6-96046C306149}"/>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1" name="Round Same Side Corner Rectangle 12">
              <a:extLst>
                <a:ext uri="{FF2B5EF4-FFF2-40B4-BE49-F238E27FC236}">
                  <a16:creationId xmlns:a16="http://schemas.microsoft.com/office/drawing/2014/main" id="{B0EEEA86-BBDB-F185-E3B4-C619C80CD1BF}"/>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29" name="Outer Borders">
            <a:extLst>
              <a:ext uri="{FF2B5EF4-FFF2-40B4-BE49-F238E27FC236}">
                <a16:creationId xmlns:a16="http://schemas.microsoft.com/office/drawing/2014/main" id="{D7018373-C7EC-D980-2C6D-C4606A8BF24C}"/>
              </a:ext>
            </a:extLst>
          </p:cNvPr>
          <p:cNvGrpSpPr/>
          <p:nvPr/>
        </p:nvGrpSpPr>
        <p:grpSpPr>
          <a:xfrm>
            <a:off x="1281348" y="1459038"/>
            <a:ext cx="9629304" cy="3669904"/>
            <a:chOff x="1281348" y="1459038"/>
            <a:chExt cx="9629304" cy="3669904"/>
          </a:xfrm>
        </p:grpSpPr>
        <p:sp>
          <p:nvSpPr>
            <p:cNvPr id="8" name="Rounded Rectangle 13">
              <a:extLst>
                <a:ext uri="{FF2B5EF4-FFF2-40B4-BE49-F238E27FC236}">
                  <a16:creationId xmlns:a16="http://schemas.microsoft.com/office/drawing/2014/main" id="{83996CDF-6CB5-4B3D-5089-A9F7FAE4D208}"/>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27344692-0ED9-A7F3-21D4-6F084579F2C3}"/>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0EA4B05C-886C-16EC-C7F8-9CC49A4394B1}"/>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89C68CEB-6F2F-E365-FCE3-F126907FB834}"/>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88FB6FB3-F088-F7C2-1596-79200DD7CB88}"/>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12777FDF-F631-EA9D-9CFD-7FD3E502D58F}"/>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57A6CA94-570D-C661-5255-83D810D7AAD0}"/>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54A2CC7A-7249-C811-0A56-F5DE8E1F27CB}"/>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6A881717-0397-A55A-9BF9-860413532B31}"/>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177770E6-3413-9001-251D-5CDBBC7BAA24}"/>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60738DB7-5738-B085-ABE2-773CCFCDE615}"/>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C733A842-38C1-16EA-1282-EB402C5015BC}"/>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0A8C29EF-2FA9-D508-8E69-DC778C641C01}"/>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grpSp>
      <p:grpSp>
        <p:nvGrpSpPr>
          <p:cNvPr id="131" name="Energy Type Text">
            <a:extLst>
              <a:ext uri="{FF2B5EF4-FFF2-40B4-BE49-F238E27FC236}">
                <a16:creationId xmlns:a16="http://schemas.microsoft.com/office/drawing/2014/main" id="{5BF0450C-70C2-79E3-AB49-FB34304A1B5D}"/>
              </a:ext>
            </a:extLst>
          </p:cNvPr>
          <p:cNvGrpSpPr/>
          <p:nvPr/>
        </p:nvGrpSpPr>
        <p:grpSpPr>
          <a:xfrm>
            <a:off x="1467513" y="1550037"/>
            <a:ext cx="9158905" cy="2623568"/>
            <a:chOff x="1467513" y="1550037"/>
            <a:chExt cx="9158905" cy="2623568"/>
          </a:xfrm>
        </p:grpSpPr>
        <p:sp>
          <p:nvSpPr>
            <p:cNvPr id="9" name="TextBox 8">
              <a:extLst>
                <a:ext uri="{FF2B5EF4-FFF2-40B4-BE49-F238E27FC236}">
                  <a16:creationId xmlns:a16="http://schemas.microsoft.com/office/drawing/2014/main" id="{3065AA04-E50A-0BF6-9A77-A798E7444CC9}"/>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6" name="TextBox 15">
              <a:extLst>
                <a:ext uri="{FF2B5EF4-FFF2-40B4-BE49-F238E27FC236}">
                  <a16:creationId xmlns:a16="http://schemas.microsoft.com/office/drawing/2014/main" id="{33F5D621-3E0C-2BFD-8AF5-0165ED98F47B}"/>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31" name="TextBox 30">
              <a:extLst>
                <a:ext uri="{FF2B5EF4-FFF2-40B4-BE49-F238E27FC236}">
                  <a16:creationId xmlns:a16="http://schemas.microsoft.com/office/drawing/2014/main" id="{54C3AFED-CA3E-3EFD-EF72-39E52F230B42}"/>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55" name="TextBox 54">
              <a:extLst>
                <a:ext uri="{FF2B5EF4-FFF2-40B4-BE49-F238E27FC236}">
                  <a16:creationId xmlns:a16="http://schemas.microsoft.com/office/drawing/2014/main" id="{61BBDAEC-45C5-E602-9934-5277516EBBF4}"/>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2" name="TextBox 61">
              <a:extLst>
                <a:ext uri="{FF2B5EF4-FFF2-40B4-BE49-F238E27FC236}">
                  <a16:creationId xmlns:a16="http://schemas.microsoft.com/office/drawing/2014/main" id="{E3909A0C-F5F4-0F34-01E4-377D96A2CA7B}"/>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70" name="TextBox 69">
              <a:extLst>
                <a:ext uri="{FF2B5EF4-FFF2-40B4-BE49-F238E27FC236}">
                  <a16:creationId xmlns:a16="http://schemas.microsoft.com/office/drawing/2014/main" id="{511C7BDA-0E2F-ACE1-6BE0-3BFB0D28FE09}"/>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24" name="TextBox 23">
              <a:extLst>
                <a:ext uri="{FF2B5EF4-FFF2-40B4-BE49-F238E27FC236}">
                  <a16:creationId xmlns:a16="http://schemas.microsoft.com/office/drawing/2014/main" id="{38322C70-B2CB-2731-9B22-C83F03191356}"/>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39" name="TextBox 38">
              <a:extLst>
                <a:ext uri="{FF2B5EF4-FFF2-40B4-BE49-F238E27FC236}">
                  <a16:creationId xmlns:a16="http://schemas.microsoft.com/office/drawing/2014/main" id="{94BDC2B5-85DC-B57D-6BA3-718074139369}"/>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47" name="TextBox 46">
              <a:extLst>
                <a:ext uri="{FF2B5EF4-FFF2-40B4-BE49-F238E27FC236}">
                  <a16:creationId xmlns:a16="http://schemas.microsoft.com/office/drawing/2014/main" id="{9159560F-9E4D-7D66-49E4-7ADD8C1A7413}"/>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79" name="TextBox 78">
              <a:extLst>
                <a:ext uri="{FF2B5EF4-FFF2-40B4-BE49-F238E27FC236}">
                  <a16:creationId xmlns:a16="http://schemas.microsoft.com/office/drawing/2014/main" id="{4382D139-8059-B882-4B99-1AC70BC9F5E6}"/>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87" name="TextBox 86">
              <a:extLst>
                <a:ext uri="{FF2B5EF4-FFF2-40B4-BE49-F238E27FC236}">
                  <a16:creationId xmlns:a16="http://schemas.microsoft.com/office/drawing/2014/main" id="{7DFA20C6-4723-7C12-8828-14C9897861C2}"/>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94" name="TextBox 93">
              <a:extLst>
                <a:ext uri="{FF2B5EF4-FFF2-40B4-BE49-F238E27FC236}">
                  <a16:creationId xmlns:a16="http://schemas.microsoft.com/office/drawing/2014/main" id="{C81D6A83-6589-F0BE-DA78-E7E7FD39EEFA}"/>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103" name="TextBox 102">
              <a:extLst>
                <a:ext uri="{FF2B5EF4-FFF2-40B4-BE49-F238E27FC236}">
                  <a16:creationId xmlns:a16="http://schemas.microsoft.com/office/drawing/2014/main" id="{D7F5B013-E4B4-503F-464E-A9A71A48DCAC}"/>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grpSp>
      <p:grpSp>
        <p:nvGrpSpPr>
          <p:cNvPr id="130" name="Icon Name Text">
            <a:extLst>
              <a:ext uri="{FF2B5EF4-FFF2-40B4-BE49-F238E27FC236}">
                <a16:creationId xmlns:a16="http://schemas.microsoft.com/office/drawing/2014/main" id="{3AA35FBD-52E4-20F5-D7AA-E001A2A54389}"/>
              </a:ext>
            </a:extLst>
          </p:cNvPr>
          <p:cNvGrpSpPr/>
          <p:nvPr/>
        </p:nvGrpSpPr>
        <p:grpSpPr>
          <a:xfrm>
            <a:off x="1281348" y="2974054"/>
            <a:ext cx="9629304" cy="2636632"/>
            <a:chOff x="1281348" y="2974054"/>
            <a:chExt cx="9629304" cy="2636632"/>
          </a:xfrm>
        </p:grpSpPr>
        <p:sp>
          <p:nvSpPr>
            <p:cNvPr id="10" name="TextBox 9">
              <a:extLst>
                <a:ext uri="{FF2B5EF4-FFF2-40B4-BE49-F238E27FC236}">
                  <a16:creationId xmlns:a16="http://schemas.microsoft.com/office/drawing/2014/main" id="{E6814334-8CC8-59D7-71B2-AC403304904A}"/>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Steam</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CF73087-A37C-FCE9-EECC-531A7A83D791}"/>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Explosion</a:t>
              </a:r>
            </a:p>
            <a:p>
              <a:pPr algn="ctr" defTabSz="609585"/>
              <a:r>
                <a:rPr lang="en-US" sz="933" dirty="0">
                  <a:solidFill>
                    <a:schemeClr val="bg1"/>
                  </a:solidFill>
                  <a:latin typeface="Corbel" panose="020B0503020204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37F9BC4E-700A-264B-4CA8-F294B851C16C}"/>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Toxic Chemical or</a:t>
              </a:r>
            </a:p>
            <a:p>
              <a:pPr algn="ctr" defTabSz="609585"/>
              <a:r>
                <a:rPr lang="en-US" sz="933" dirty="0">
                  <a:solidFill>
                    <a:schemeClr val="bg1"/>
                  </a:solidFill>
                  <a:latin typeface="Corbel" panose="020B0503020204020204" pitchFamily="34" charset="0"/>
                  <a:cs typeface="Arial" panose="020B0604020202020204" pitchFamily="34" charset="0"/>
                </a:rPr>
                <a:t>Radiation</a:t>
              </a:r>
            </a:p>
          </p:txBody>
        </p:sp>
        <p:sp>
          <p:nvSpPr>
            <p:cNvPr id="51" name="TextBox 50">
              <a:extLst>
                <a:ext uri="{FF2B5EF4-FFF2-40B4-BE49-F238E27FC236}">
                  <a16:creationId xmlns:a16="http://schemas.microsoft.com/office/drawing/2014/main" id="{C80071F5-A98D-7301-1075-BF2926E9006D}"/>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High Surface</a:t>
              </a:r>
            </a:p>
            <a:p>
              <a:pPr algn="ctr" defTabSz="609585"/>
              <a:r>
                <a:rPr lang="en-US" sz="933" dirty="0">
                  <a:solidFill>
                    <a:schemeClr val="bg1"/>
                  </a:solidFill>
                  <a:latin typeface="Corbel" panose="020B0503020204020204" pitchFamily="34" charset="0"/>
                  <a:cs typeface="Arial" panose="020B0604020202020204" pitchFamily="34" charset="0"/>
                </a:rPr>
                <a:t>Temperature </a:t>
              </a:r>
            </a:p>
          </p:txBody>
        </p:sp>
        <p:sp>
          <p:nvSpPr>
            <p:cNvPr id="63" name="TextBox 62">
              <a:extLst>
                <a:ext uri="{FF2B5EF4-FFF2-40B4-BE49-F238E27FC236}">
                  <a16:creationId xmlns:a16="http://schemas.microsoft.com/office/drawing/2014/main" id="{C7C91180-1193-E0E0-6A50-12F855442278}"/>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Fire with Sustained</a:t>
              </a:r>
            </a:p>
            <a:p>
              <a:pPr algn="ctr" defTabSz="609585"/>
              <a:r>
                <a:rPr lang="en-US" sz="933" dirty="0">
                  <a:solidFill>
                    <a:schemeClr val="bg1"/>
                  </a:solidFill>
                  <a:latin typeface="Corbel" panose="020B0503020204020204" pitchFamily="34" charset="0"/>
                  <a:cs typeface="Arial" panose="020B0604020202020204" pitchFamily="34" charset="0"/>
                </a:rPr>
                <a:t>Fuel Source</a:t>
              </a:r>
            </a:p>
          </p:txBody>
        </p:sp>
        <p:sp>
          <p:nvSpPr>
            <p:cNvPr id="71" name="TextBox 70">
              <a:extLst>
                <a:ext uri="{FF2B5EF4-FFF2-40B4-BE49-F238E27FC236}">
                  <a16:creationId xmlns:a16="http://schemas.microsoft.com/office/drawing/2014/main" id="{D1A38A4C-2A31-8238-8C85-22B29030B92F}"/>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Excavation</a:t>
              </a:r>
            </a:p>
            <a:p>
              <a:pPr algn="ctr" defTabSz="609585"/>
              <a:r>
                <a:rPr lang="en-US" sz="933" dirty="0">
                  <a:solidFill>
                    <a:schemeClr val="bg1"/>
                  </a:solidFill>
                  <a:latin typeface="Corbel" panose="020B0503020204020204" pitchFamily="34" charset="0"/>
                  <a:cs typeface="Arial" panose="020B0604020202020204" pitchFamily="34" charset="0"/>
                </a:rPr>
                <a:t>or Trench</a:t>
              </a:r>
            </a:p>
          </p:txBody>
        </p:sp>
        <p:sp>
          <p:nvSpPr>
            <p:cNvPr id="20" name="TextBox 19">
              <a:extLst>
                <a:ext uri="{FF2B5EF4-FFF2-40B4-BE49-F238E27FC236}">
                  <a16:creationId xmlns:a16="http://schemas.microsoft.com/office/drawing/2014/main" id="{E0A6BC1C-F1BE-DE2F-A2E3-F36ED1377898}"/>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Electrical Contact</a:t>
              </a:r>
            </a:p>
            <a:p>
              <a:pPr algn="ctr" defTabSz="609585"/>
              <a:r>
                <a:rPr lang="en-US" sz="933" dirty="0">
                  <a:solidFill>
                    <a:schemeClr val="bg1"/>
                  </a:solidFill>
                  <a:latin typeface="Corbel" panose="020B0503020204020204" pitchFamily="34" charset="0"/>
                  <a:cs typeface="Arial" panose="020B0604020202020204" pitchFamily="34" charset="0"/>
                </a:rPr>
                <a:t>with Source</a:t>
              </a:r>
            </a:p>
          </p:txBody>
        </p:sp>
        <p:sp>
          <p:nvSpPr>
            <p:cNvPr id="35" name="TextBox 34">
              <a:extLst>
                <a:ext uri="{FF2B5EF4-FFF2-40B4-BE49-F238E27FC236}">
                  <a16:creationId xmlns:a16="http://schemas.microsoft.com/office/drawing/2014/main" id="{1E89A2DB-684E-CC6F-BBC7-3017DACFCF99}"/>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Fall from Elevation</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F040534-1BFF-8E4C-CC83-1134B596035F}"/>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Motor Vehicle</a:t>
              </a:r>
            </a:p>
            <a:p>
              <a:pPr algn="ctr" defTabSz="609585"/>
              <a:r>
                <a:rPr lang="en-US" sz="933" dirty="0">
                  <a:solidFill>
                    <a:schemeClr val="bg1"/>
                  </a:solidFill>
                  <a:latin typeface="Corbel" panose="020B0503020204020204" pitchFamily="34" charset="0"/>
                  <a:cs typeface="Arial" panose="020B0604020202020204" pitchFamily="34" charset="0"/>
                </a:rPr>
                <a:t>Collision (occupant)</a:t>
              </a:r>
            </a:p>
          </p:txBody>
        </p:sp>
        <p:sp>
          <p:nvSpPr>
            <p:cNvPr id="76" name="TextBox 75">
              <a:extLst>
                <a:ext uri="{FF2B5EF4-FFF2-40B4-BE49-F238E27FC236}">
                  <a16:creationId xmlns:a16="http://schemas.microsoft.com/office/drawing/2014/main" id="{E310FA7B-60C8-48AD-2499-988AE9A693CF}"/>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Arc Flash</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A9FBFD9B-2716-FBE4-AA54-5B0413CF9667}"/>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Heavy Rotating </a:t>
              </a:r>
            </a:p>
            <a:p>
              <a:pPr algn="ctr" defTabSz="609585"/>
              <a:r>
                <a:rPr lang="en-US" sz="933" dirty="0">
                  <a:solidFill>
                    <a:schemeClr val="bg1"/>
                  </a:solidFill>
                  <a:latin typeface="Corbel" panose="020B0503020204020204" pitchFamily="34" charset="0"/>
                  <a:cs typeface="Arial" panose="020B0604020202020204" pitchFamily="34" charset="0"/>
                </a:rPr>
                <a:t>Equipment</a:t>
              </a:r>
            </a:p>
          </p:txBody>
        </p:sp>
        <p:sp>
          <p:nvSpPr>
            <p:cNvPr id="91" name="TextBox 90">
              <a:extLst>
                <a:ext uri="{FF2B5EF4-FFF2-40B4-BE49-F238E27FC236}">
                  <a16:creationId xmlns:a16="http://schemas.microsoft.com/office/drawing/2014/main" id="{ED868181-50DE-D568-0780-77144CF6116B}"/>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schemeClr val="bg1"/>
                  </a:solidFill>
                  <a:latin typeface="Corbel" panose="020B0503020204020204" pitchFamily="34" charset="0"/>
                  <a:cs typeface="Arial" panose="020B0604020202020204" pitchFamily="34" charset="0"/>
                </a:rPr>
                <a:t>Mobile Equipment/Traffic</a:t>
              </a:r>
            </a:p>
            <a:p>
              <a:pPr algn="ctr" defTabSz="609585"/>
              <a:r>
                <a:rPr lang="en-US" sz="867" dirty="0">
                  <a:solidFill>
                    <a:schemeClr val="bg1"/>
                  </a:solidFill>
                  <a:latin typeface="Corbel" panose="020B0503020204020204" pitchFamily="34" charset="0"/>
                  <a:cs typeface="Arial" panose="020B0604020202020204" pitchFamily="34" charset="0"/>
                </a:rPr>
                <a:t>and Workers on Foot</a:t>
              </a:r>
            </a:p>
          </p:txBody>
        </p:sp>
        <p:sp>
          <p:nvSpPr>
            <p:cNvPr id="104" name="TextBox 103">
              <a:extLst>
                <a:ext uri="{FF2B5EF4-FFF2-40B4-BE49-F238E27FC236}">
                  <a16:creationId xmlns:a16="http://schemas.microsoft.com/office/drawing/2014/main" id="{1DF6ABE4-164A-4A2C-9794-94D376319219}"/>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Suspended Load</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C34D4C7F-0EBB-E566-2C47-F192089DB33E}"/>
              </a:ext>
            </a:extLst>
          </p:cNvPr>
          <p:cNvSpPr txBox="1"/>
          <p:nvPr/>
        </p:nvSpPr>
        <p:spPr>
          <a:xfrm>
            <a:off x="1210169" y="198685"/>
            <a:ext cx="10829431" cy="461665"/>
          </a:xfrm>
          <a:prstGeom prst="rect">
            <a:avLst/>
          </a:prstGeom>
          <a:noFill/>
        </p:spPr>
        <p:txBody>
          <a:bodyPr wrap="square" rtlCol="0">
            <a:spAutoFit/>
          </a:bodyPr>
          <a:lstStyle/>
          <a:p>
            <a:pPr defTabSz="609585"/>
            <a:r>
              <a:rPr lang="en-US" sz="2400" dirty="0">
                <a:solidFill>
                  <a:prstClr val="black"/>
                </a:solidFill>
                <a:latin typeface="Calibri"/>
              </a:rPr>
              <a:t>Transparent Background, White Parts, shape included for demonstration</a:t>
            </a:r>
          </a:p>
        </p:txBody>
      </p:sp>
    </p:spTree>
    <p:extLst>
      <p:ext uri="{BB962C8B-B14F-4D97-AF65-F5344CB8AC3E}">
        <p14:creationId xmlns:p14="http://schemas.microsoft.com/office/powerpoint/2010/main" val="1779150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2DBF2-86FB-0C03-1A3F-44C0BE6502D0}"/>
              </a:ext>
            </a:extLst>
          </p:cNvPr>
          <p:cNvSpPr>
            <a:spLocks noGrp="1"/>
          </p:cNvSpPr>
          <p:nvPr>
            <p:ph type="title"/>
          </p:nvPr>
        </p:nvSpPr>
        <p:spPr/>
        <p:txBody>
          <a:bodyPr/>
          <a:lstStyle/>
          <a:p>
            <a:r>
              <a:rPr lang="en-US" b="1" dirty="0"/>
              <a:t>For Saving, NOT FOR RECOLORING</a:t>
            </a:r>
          </a:p>
        </p:txBody>
      </p:sp>
      <p:sp>
        <p:nvSpPr>
          <p:cNvPr id="3" name="Content Placeholder 2">
            <a:extLst>
              <a:ext uri="{FF2B5EF4-FFF2-40B4-BE49-F238E27FC236}">
                <a16:creationId xmlns:a16="http://schemas.microsoft.com/office/drawing/2014/main" id="{74E42F06-1718-191C-2828-2A229451A7A0}"/>
              </a:ext>
            </a:extLst>
          </p:cNvPr>
          <p:cNvSpPr>
            <a:spLocks noGrp="1"/>
          </p:cNvSpPr>
          <p:nvPr>
            <p:ph idx="1"/>
          </p:nvPr>
        </p:nvSpPr>
        <p:spPr/>
        <p:txBody>
          <a:bodyPr>
            <a:normAutofit/>
          </a:bodyPr>
          <a:lstStyle/>
          <a:p>
            <a:r>
              <a:rPr lang="en-US" sz="1200" dirty="0"/>
              <a:t>Grouped By Icon</a:t>
            </a:r>
          </a:p>
          <a:p>
            <a:r>
              <a:rPr lang="en-US" sz="1200" dirty="0"/>
              <a:t>Common color configurations ready to go</a:t>
            </a:r>
          </a:p>
          <a:p>
            <a:endParaRPr lang="en-US" sz="1200" dirty="0"/>
          </a:p>
          <a:p>
            <a:endParaRPr lang="en-US" sz="1200" dirty="0"/>
          </a:p>
          <a:p>
            <a:r>
              <a:rPr lang="en-US" sz="1600" b="1" dirty="0"/>
              <a:t>Do not resize anything here</a:t>
            </a:r>
          </a:p>
          <a:p>
            <a:r>
              <a:rPr lang="en-US" sz="1200" dirty="0"/>
              <a:t>The text will get out of whack and you’ll end up with different sized icons</a:t>
            </a:r>
          </a:p>
          <a:p>
            <a:r>
              <a:rPr lang="en-US" sz="1200" dirty="0"/>
              <a:t>Resize them after you save them</a:t>
            </a:r>
          </a:p>
          <a:p>
            <a:r>
              <a:rPr lang="en-US" sz="1200" dirty="0"/>
              <a:t>A LOT of work went into making sure when you group and save an icon, it will be the exact same size as any other icon</a:t>
            </a:r>
          </a:p>
          <a:p>
            <a:endParaRPr lang="en-US" sz="1200" dirty="0"/>
          </a:p>
          <a:p>
            <a:r>
              <a:rPr lang="en-US" sz="1600" b="1" dirty="0"/>
              <a:t>To Save an Icon</a:t>
            </a:r>
          </a:p>
          <a:p>
            <a:r>
              <a:rPr lang="en-US" sz="1200" dirty="0"/>
              <a:t>Right click on the icon – A box should appear around the icon and its text below</a:t>
            </a:r>
          </a:p>
          <a:p>
            <a:r>
              <a:rPr lang="en-US" sz="1200" dirty="0"/>
              <a:t>click “Save as Picture”</a:t>
            </a:r>
          </a:p>
          <a:p>
            <a:pPr lvl="1"/>
            <a:r>
              <a:rPr lang="en-US" sz="1200" dirty="0"/>
              <a:t>Save as PNG for a regular picture</a:t>
            </a:r>
          </a:p>
          <a:p>
            <a:pPr lvl="1"/>
            <a:r>
              <a:rPr lang="en-US" sz="1200" dirty="0"/>
              <a:t>Save as SVG for a picture that you can make as large as you want without it getting blurry</a:t>
            </a:r>
          </a:p>
          <a:p>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57334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30A26-159F-DB43-D080-38C019C1EA4B}"/>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8A7DF2A0-A26E-1287-A3C0-F2D1F4716E13}"/>
              </a:ext>
            </a:extLst>
          </p:cNvPr>
          <p:cNvSpPr/>
          <p:nvPr/>
        </p:nvSpPr>
        <p:spPr>
          <a:xfrm>
            <a:off x="889564" y="1342091"/>
            <a:ext cx="10412871" cy="43071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64" name="Group 63">
            <a:extLst>
              <a:ext uri="{FF2B5EF4-FFF2-40B4-BE49-F238E27FC236}">
                <a16:creationId xmlns:a16="http://schemas.microsoft.com/office/drawing/2014/main" id="{6FA55180-BC67-943A-42DF-B80535B8A694}"/>
              </a:ext>
            </a:extLst>
          </p:cNvPr>
          <p:cNvGrpSpPr/>
          <p:nvPr/>
        </p:nvGrpSpPr>
        <p:grpSpPr>
          <a:xfrm>
            <a:off x="5487924" y="3693334"/>
            <a:ext cx="1216152" cy="1917352"/>
            <a:chOff x="5487924" y="3693334"/>
            <a:chExt cx="1216152" cy="1917352"/>
          </a:xfrm>
        </p:grpSpPr>
        <p:sp>
          <p:nvSpPr>
            <p:cNvPr id="5" name="Rectangle: Rounded Corners 4">
              <a:extLst>
                <a:ext uri="{FF2B5EF4-FFF2-40B4-BE49-F238E27FC236}">
                  <a16:creationId xmlns:a16="http://schemas.microsoft.com/office/drawing/2014/main" id="{E471B6B3-45BE-C8B0-4078-90C7F9946671}"/>
                </a:ext>
              </a:extLst>
            </p:cNvPr>
            <p:cNvSpPr/>
            <p:nvPr/>
          </p:nvSpPr>
          <p:spPr>
            <a:xfrm>
              <a:off x="5490727" y="3724449"/>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6" name="Picture 6">
              <a:extLst>
                <a:ext uri="{FF2B5EF4-FFF2-40B4-BE49-F238E27FC236}">
                  <a16:creationId xmlns:a16="http://schemas.microsoft.com/office/drawing/2014/main" id="{8C834292-BD69-CC80-1B03-1F701810F5C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sp>
          <p:nvSpPr>
            <p:cNvPr id="7" name="Round Same Side Corner Rectangle 12">
              <a:extLst>
                <a:ext uri="{FF2B5EF4-FFF2-40B4-BE49-F238E27FC236}">
                  <a16:creationId xmlns:a16="http://schemas.microsoft.com/office/drawing/2014/main" id="{5250F3C7-5819-B645-C49C-9EC767C6CD5F}"/>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 name="Rounded Rectangle 13">
              <a:extLst>
                <a:ext uri="{FF2B5EF4-FFF2-40B4-BE49-F238E27FC236}">
                  <a16:creationId xmlns:a16="http://schemas.microsoft.com/office/drawing/2014/main" id="{013F693B-9016-EF81-335E-5B84B9836590}"/>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0899D8D-604D-B25A-299B-4FC0F35E092B}"/>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0" name="TextBox 9">
              <a:extLst>
                <a:ext uri="{FF2B5EF4-FFF2-40B4-BE49-F238E27FC236}">
                  <a16:creationId xmlns:a16="http://schemas.microsoft.com/office/drawing/2014/main" id="{49DFA604-15FF-CED1-081D-83D16F60C0AD}"/>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Steam</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FA94A814-4339-5594-A78D-F1D8429F7EDF}"/>
              </a:ext>
            </a:extLst>
          </p:cNvPr>
          <p:cNvGrpSpPr/>
          <p:nvPr/>
        </p:nvGrpSpPr>
        <p:grpSpPr>
          <a:xfrm>
            <a:off x="2683540" y="3693334"/>
            <a:ext cx="1216152" cy="1917352"/>
            <a:chOff x="2683540" y="3693334"/>
            <a:chExt cx="1216152" cy="1917352"/>
          </a:xfrm>
        </p:grpSpPr>
        <p:sp>
          <p:nvSpPr>
            <p:cNvPr id="12" name="Rectangle: Rounded Corners 11">
              <a:extLst>
                <a:ext uri="{FF2B5EF4-FFF2-40B4-BE49-F238E27FC236}">
                  <a16:creationId xmlns:a16="http://schemas.microsoft.com/office/drawing/2014/main" id="{5AA83BAD-B33E-B989-D4F4-0C55C86ECC40}"/>
                </a:ext>
              </a:extLst>
            </p:cNvPr>
            <p:cNvSpPr/>
            <p:nvPr/>
          </p:nvSpPr>
          <p:spPr>
            <a:xfrm>
              <a:off x="2686085" y="3740480"/>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3" name="Picture 6">
              <a:extLst>
                <a:ext uri="{FF2B5EF4-FFF2-40B4-BE49-F238E27FC236}">
                  <a16:creationId xmlns:a16="http://schemas.microsoft.com/office/drawing/2014/main" id="{904BDFDB-4FB5-729C-5365-08C3EA6DC0B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sp>
          <p:nvSpPr>
            <p:cNvPr id="14" name="Round Same Side Corner Rectangle 12">
              <a:extLst>
                <a:ext uri="{FF2B5EF4-FFF2-40B4-BE49-F238E27FC236}">
                  <a16:creationId xmlns:a16="http://schemas.microsoft.com/office/drawing/2014/main" id="{9BBC55AE-0121-F67C-BD41-CBB60AFD8C97}"/>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A0853196-3CA4-5CB9-3C10-659F2C79631C}"/>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7D6EC78-6FE3-157A-646B-98EFAC6287D3}"/>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17" name="TextBox 16">
              <a:extLst>
                <a:ext uri="{FF2B5EF4-FFF2-40B4-BE49-F238E27FC236}">
                  <a16:creationId xmlns:a16="http://schemas.microsoft.com/office/drawing/2014/main" id="{8B49E687-AC6B-1FA6-C0BD-234C2A19C857}"/>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Explosion</a:t>
              </a:r>
            </a:p>
            <a:p>
              <a:pPr algn="ctr" defTabSz="609585"/>
              <a:r>
                <a:rPr lang="en-US" sz="933" dirty="0">
                  <a:solidFill>
                    <a:prstClr val="black"/>
                  </a:solidFill>
                  <a:latin typeface="Corbel" panose="020B0503020204020204" pitchFamily="34" charset="0"/>
                  <a:cs typeface="Arial" panose="020B0604020202020204" pitchFamily="34" charset="0"/>
                </a:rPr>
                <a:t> </a:t>
              </a:r>
            </a:p>
          </p:txBody>
        </p:sp>
      </p:grpSp>
      <p:grpSp>
        <p:nvGrpSpPr>
          <p:cNvPr id="57" name="Group 56">
            <a:extLst>
              <a:ext uri="{FF2B5EF4-FFF2-40B4-BE49-F238E27FC236}">
                <a16:creationId xmlns:a16="http://schemas.microsoft.com/office/drawing/2014/main" id="{2BC2AD38-7839-D76E-E53B-7C8C88A66556}"/>
              </a:ext>
            </a:extLst>
          </p:cNvPr>
          <p:cNvGrpSpPr/>
          <p:nvPr/>
        </p:nvGrpSpPr>
        <p:grpSpPr>
          <a:xfrm>
            <a:off x="4085732" y="3693334"/>
            <a:ext cx="1216152" cy="1917352"/>
            <a:chOff x="4085732" y="3693334"/>
            <a:chExt cx="1216152" cy="1917352"/>
          </a:xfrm>
        </p:grpSpPr>
        <p:sp>
          <p:nvSpPr>
            <p:cNvPr id="27" name="Rectangle: Rounded Corners 26">
              <a:extLst>
                <a:ext uri="{FF2B5EF4-FFF2-40B4-BE49-F238E27FC236}">
                  <a16:creationId xmlns:a16="http://schemas.microsoft.com/office/drawing/2014/main" id="{4E27463C-B146-0E4C-DB5C-13DF8D43DCB5}"/>
                </a:ext>
              </a:extLst>
            </p:cNvPr>
            <p:cNvSpPr/>
            <p:nvPr/>
          </p:nvSpPr>
          <p:spPr>
            <a:xfrm>
              <a:off x="4085732" y="3724449"/>
              <a:ext cx="1191302"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28" name="Picture 6" descr="Radioactive">
              <a:extLst>
                <a:ext uri="{FF2B5EF4-FFF2-40B4-BE49-F238E27FC236}">
                  <a16:creationId xmlns:a16="http://schemas.microsoft.com/office/drawing/2014/main" id="{69C6A559-F5E0-73CB-0081-56815C38849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sp>
          <p:nvSpPr>
            <p:cNvPr id="29" name="Round Same Side Corner Rectangle 12">
              <a:extLst>
                <a:ext uri="{FF2B5EF4-FFF2-40B4-BE49-F238E27FC236}">
                  <a16:creationId xmlns:a16="http://schemas.microsoft.com/office/drawing/2014/main" id="{EBD715E7-21DA-95C2-F724-02A78179E70B}"/>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27DDB0C1-1DF5-C25B-5002-0C13859CCE7D}"/>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E19DA02-05F4-B5EF-38B5-ABD17C4F8F2E}"/>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32" name="TextBox 31">
              <a:extLst>
                <a:ext uri="{FF2B5EF4-FFF2-40B4-BE49-F238E27FC236}">
                  <a16:creationId xmlns:a16="http://schemas.microsoft.com/office/drawing/2014/main" id="{6E8AA592-328F-01D4-530F-7165AC917DE1}"/>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Toxic Chemical or</a:t>
              </a:r>
            </a:p>
            <a:p>
              <a:pPr algn="ctr" defTabSz="609585"/>
              <a:r>
                <a:rPr lang="en-US" sz="933" dirty="0">
                  <a:solidFill>
                    <a:prstClr val="black"/>
                  </a:solidFill>
                  <a:latin typeface="Corbel" panose="020B0503020204020204" pitchFamily="34" charset="0"/>
                  <a:cs typeface="Arial" panose="020B0604020202020204" pitchFamily="34" charset="0"/>
                </a:rPr>
                <a:t>Radiation</a:t>
              </a:r>
            </a:p>
          </p:txBody>
        </p:sp>
      </p:grpSp>
      <p:grpSp>
        <p:nvGrpSpPr>
          <p:cNvPr id="72" name="Group 71">
            <a:extLst>
              <a:ext uri="{FF2B5EF4-FFF2-40B4-BE49-F238E27FC236}">
                <a16:creationId xmlns:a16="http://schemas.microsoft.com/office/drawing/2014/main" id="{3D34106D-C80E-0F6B-0A65-4BB35EF759A9}"/>
              </a:ext>
            </a:extLst>
          </p:cNvPr>
          <p:cNvGrpSpPr/>
          <p:nvPr/>
        </p:nvGrpSpPr>
        <p:grpSpPr>
          <a:xfrm>
            <a:off x="8292310" y="3693334"/>
            <a:ext cx="1216152" cy="1917352"/>
            <a:chOff x="8292310" y="3693334"/>
            <a:chExt cx="1216152" cy="1917352"/>
          </a:xfrm>
        </p:grpSpPr>
        <p:sp>
          <p:nvSpPr>
            <p:cNvPr id="50" name="Rectangle: Rounded Corners 49">
              <a:extLst>
                <a:ext uri="{FF2B5EF4-FFF2-40B4-BE49-F238E27FC236}">
                  <a16:creationId xmlns:a16="http://schemas.microsoft.com/office/drawing/2014/main" id="{FA34FC89-B7B3-6920-AF30-608DC10807BD}"/>
                </a:ext>
              </a:extLst>
            </p:cNvPr>
            <p:cNvSpPr/>
            <p:nvPr/>
          </p:nvSpPr>
          <p:spPr>
            <a:xfrm>
              <a:off x="8292310" y="3740480"/>
              <a:ext cx="1197358"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6" name="TextBox 55">
              <a:extLst>
                <a:ext uri="{FF2B5EF4-FFF2-40B4-BE49-F238E27FC236}">
                  <a16:creationId xmlns:a16="http://schemas.microsoft.com/office/drawing/2014/main" id="{B6DFFE49-5349-3F4B-B218-BF58E46B4046}"/>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latin typeface="Corbel" panose="020B0503020204020204" pitchFamily="34" charset="0"/>
                  <a:ea typeface="Open Sans Extrabold" panose="020B0906030804020204" pitchFamily="34" charset="0"/>
                  <a:cs typeface="Arial" panose="020B0604020202020204" pitchFamily="34" charset="0"/>
                </a:rPr>
                <a:t>≥ 150° F</a:t>
              </a:r>
            </a:p>
          </p:txBody>
        </p:sp>
        <p:pic>
          <p:nvPicPr>
            <p:cNvPr id="52" name="Picture 6">
              <a:extLst>
                <a:ext uri="{FF2B5EF4-FFF2-40B4-BE49-F238E27FC236}">
                  <a16:creationId xmlns:a16="http://schemas.microsoft.com/office/drawing/2014/main" id="{5FA88F12-CBAA-CD15-390A-98D071FFEC21}"/>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sp>
          <p:nvSpPr>
            <p:cNvPr id="53" name="Round Same Side Corner Rectangle 12">
              <a:extLst>
                <a:ext uri="{FF2B5EF4-FFF2-40B4-BE49-F238E27FC236}">
                  <a16:creationId xmlns:a16="http://schemas.microsoft.com/office/drawing/2014/main" id="{DA925C02-B06A-F3B8-A8A1-8D80CAA674AD}"/>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29AAEFCE-886E-955D-B34D-40779715BE5A}"/>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A3E9F66A-3BDB-F63D-3BE3-42A2AC4EFB7B}"/>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51" name="TextBox 50">
              <a:extLst>
                <a:ext uri="{FF2B5EF4-FFF2-40B4-BE49-F238E27FC236}">
                  <a16:creationId xmlns:a16="http://schemas.microsoft.com/office/drawing/2014/main" id="{B690ADFB-0363-E483-8505-14B08890C916}"/>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High Surface</a:t>
              </a:r>
            </a:p>
            <a:p>
              <a:pPr algn="ctr" defTabSz="609585"/>
              <a:r>
                <a:rPr lang="en-US" sz="933" dirty="0">
                  <a:solidFill>
                    <a:prstClr val="black"/>
                  </a:solidFill>
                  <a:latin typeface="Corbel" panose="020B0503020204020204" pitchFamily="34" charset="0"/>
                  <a:cs typeface="Arial" panose="020B0604020202020204" pitchFamily="34" charset="0"/>
                </a:rPr>
                <a:t>Temperature </a:t>
              </a:r>
            </a:p>
          </p:txBody>
        </p:sp>
      </p:grpSp>
      <p:grpSp>
        <p:nvGrpSpPr>
          <p:cNvPr id="67" name="Group 66">
            <a:extLst>
              <a:ext uri="{FF2B5EF4-FFF2-40B4-BE49-F238E27FC236}">
                <a16:creationId xmlns:a16="http://schemas.microsoft.com/office/drawing/2014/main" id="{35910AB5-AF19-D741-5220-A674F72C0BEE}"/>
              </a:ext>
            </a:extLst>
          </p:cNvPr>
          <p:cNvGrpSpPr/>
          <p:nvPr/>
        </p:nvGrpSpPr>
        <p:grpSpPr>
          <a:xfrm>
            <a:off x="6890116" y="3693334"/>
            <a:ext cx="1216152" cy="1917352"/>
            <a:chOff x="6890116" y="3693334"/>
            <a:chExt cx="1216152" cy="1917352"/>
          </a:xfrm>
        </p:grpSpPr>
        <p:sp>
          <p:nvSpPr>
            <p:cNvPr id="58" name="Rectangle: Rounded Corners 57">
              <a:extLst>
                <a:ext uri="{FF2B5EF4-FFF2-40B4-BE49-F238E27FC236}">
                  <a16:creationId xmlns:a16="http://schemas.microsoft.com/office/drawing/2014/main" id="{F08931D9-64AF-C37D-2124-8B9E610A5713}"/>
                </a:ext>
              </a:extLst>
            </p:cNvPr>
            <p:cNvSpPr/>
            <p:nvPr/>
          </p:nvSpPr>
          <p:spPr>
            <a:xfrm>
              <a:off x="6893049" y="3724449"/>
              <a:ext cx="1191864"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59" name="Picture 6">
              <a:extLst>
                <a:ext uri="{FF2B5EF4-FFF2-40B4-BE49-F238E27FC236}">
                  <a16:creationId xmlns:a16="http://schemas.microsoft.com/office/drawing/2014/main" id="{FEC539BE-BF08-7076-16C2-41F56726716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sp>
          <p:nvSpPr>
            <p:cNvPr id="60" name="Round Same Side Corner Rectangle 12">
              <a:extLst>
                <a:ext uri="{FF2B5EF4-FFF2-40B4-BE49-F238E27FC236}">
                  <a16:creationId xmlns:a16="http://schemas.microsoft.com/office/drawing/2014/main" id="{8CB257A6-D142-B040-4CC1-E81B9E466920}"/>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31882213-13C6-D70C-0332-BFD0A3F7D3F4}"/>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B7FA4A5-ECDA-555C-F2B2-AE477DC5B5BA}"/>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3" name="TextBox 62">
              <a:extLst>
                <a:ext uri="{FF2B5EF4-FFF2-40B4-BE49-F238E27FC236}">
                  <a16:creationId xmlns:a16="http://schemas.microsoft.com/office/drawing/2014/main" id="{680C1BA8-5DFB-BE9F-1378-CB373B3FB72F}"/>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Fire with Sustained</a:t>
              </a:r>
            </a:p>
            <a:p>
              <a:pPr algn="ctr" defTabSz="609585"/>
              <a:r>
                <a:rPr lang="en-US" sz="933" dirty="0">
                  <a:solidFill>
                    <a:prstClr val="black"/>
                  </a:solidFill>
                  <a:latin typeface="Corbel" panose="020B0503020204020204" pitchFamily="34" charset="0"/>
                  <a:cs typeface="Arial" panose="020B0604020202020204" pitchFamily="34" charset="0"/>
                </a:rPr>
                <a:t>Fuel Source</a:t>
              </a:r>
            </a:p>
          </p:txBody>
        </p:sp>
      </p:grpSp>
      <p:grpSp>
        <p:nvGrpSpPr>
          <p:cNvPr id="41" name="Group 40">
            <a:extLst>
              <a:ext uri="{FF2B5EF4-FFF2-40B4-BE49-F238E27FC236}">
                <a16:creationId xmlns:a16="http://schemas.microsoft.com/office/drawing/2014/main" id="{92989AFB-C2B6-BC02-91D9-E713DCEE3EE7}"/>
              </a:ext>
            </a:extLst>
          </p:cNvPr>
          <p:cNvGrpSpPr/>
          <p:nvPr/>
        </p:nvGrpSpPr>
        <p:grpSpPr>
          <a:xfrm>
            <a:off x="1281348" y="3693334"/>
            <a:ext cx="1216152" cy="1917352"/>
            <a:chOff x="1281348" y="3693334"/>
            <a:chExt cx="1216152" cy="1917352"/>
          </a:xfrm>
        </p:grpSpPr>
        <p:sp>
          <p:nvSpPr>
            <p:cNvPr id="65" name="Rectangle: Rounded Corners 64">
              <a:extLst>
                <a:ext uri="{FF2B5EF4-FFF2-40B4-BE49-F238E27FC236}">
                  <a16:creationId xmlns:a16="http://schemas.microsoft.com/office/drawing/2014/main" id="{3D121173-AC66-D9DF-C18B-4FFF03E0DEEF}"/>
                </a:ext>
              </a:extLst>
            </p:cNvPr>
            <p:cNvSpPr/>
            <p:nvPr/>
          </p:nvSpPr>
          <p:spPr>
            <a:xfrm>
              <a:off x="1284269" y="3730883"/>
              <a:ext cx="1191864"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6" name="TextBox 65">
              <a:extLst>
                <a:ext uri="{FF2B5EF4-FFF2-40B4-BE49-F238E27FC236}">
                  <a16:creationId xmlns:a16="http://schemas.microsoft.com/office/drawing/2014/main" id="{C77932E8-D3D6-B8BD-1239-4C061AD3FC00}"/>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5’</a:t>
              </a:r>
            </a:p>
          </p:txBody>
        </p:sp>
        <p:pic>
          <p:nvPicPr>
            <p:cNvPr id="109" name="Graphic 108">
              <a:extLst>
                <a:ext uri="{FF2B5EF4-FFF2-40B4-BE49-F238E27FC236}">
                  <a16:creationId xmlns:a16="http://schemas.microsoft.com/office/drawing/2014/main" id="{68909204-D48D-F3FC-8508-BEEE8E6D240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24783FAB-3AD1-AB51-EBBC-A39719F9EF0D}"/>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sp>
          <p:nvSpPr>
            <p:cNvPr id="68" name="Round Same Side Corner Rectangle 12">
              <a:extLst>
                <a:ext uri="{FF2B5EF4-FFF2-40B4-BE49-F238E27FC236}">
                  <a16:creationId xmlns:a16="http://schemas.microsoft.com/office/drawing/2014/main" id="{CAD55E51-E9A6-B975-166F-FD5623F10C4B}"/>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3D8F0492-A070-0C1D-3885-53A3CD255549}"/>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AEEA913-518F-6B00-9E30-293162038FDF}"/>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71" name="TextBox 70">
              <a:extLst>
                <a:ext uri="{FF2B5EF4-FFF2-40B4-BE49-F238E27FC236}">
                  <a16:creationId xmlns:a16="http://schemas.microsoft.com/office/drawing/2014/main" id="{4F767D8B-4CA8-983D-31A8-2FC45FD2CDD8}"/>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Excavation</a:t>
              </a:r>
            </a:p>
            <a:p>
              <a:pPr algn="ctr" defTabSz="609585"/>
              <a:r>
                <a:rPr lang="en-US" sz="933" dirty="0">
                  <a:solidFill>
                    <a:prstClr val="black"/>
                  </a:solidFill>
                  <a:latin typeface="Corbel" panose="020B0503020204020204" pitchFamily="34" charset="0"/>
                  <a:cs typeface="Arial" panose="020B0604020202020204" pitchFamily="34" charset="0"/>
                </a:rPr>
                <a:t>or Trench</a:t>
              </a:r>
            </a:p>
          </p:txBody>
        </p:sp>
      </p:grpSp>
      <p:grpSp>
        <p:nvGrpSpPr>
          <p:cNvPr id="18" name="Group 17">
            <a:extLst>
              <a:ext uri="{FF2B5EF4-FFF2-40B4-BE49-F238E27FC236}">
                <a16:creationId xmlns:a16="http://schemas.microsoft.com/office/drawing/2014/main" id="{5CB4D087-C4E3-31E9-EC81-426BEF02948B}"/>
              </a:ext>
            </a:extLst>
          </p:cNvPr>
          <p:cNvGrpSpPr/>
          <p:nvPr/>
        </p:nvGrpSpPr>
        <p:grpSpPr>
          <a:xfrm>
            <a:off x="6890116" y="1459038"/>
            <a:ext cx="1216152" cy="1917352"/>
            <a:chOff x="6890116" y="1459038"/>
            <a:chExt cx="1216152" cy="1917352"/>
          </a:xfrm>
        </p:grpSpPr>
        <p:sp>
          <p:nvSpPr>
            <p:cNvPr id="19" name="Rectangle: Rounded Corners 18">
              <a:extLst>
                <a:ext uri="{FF2B5EF4-FFF2-40B4-BE49-F238E27FC236}">
                  <a16:creationId xmlns:a16="http://schemas.microsoft.com/office/drawing/2014/main" id="{0F1D9A92-093F-451F-D4AF-F1D48991F989}"/>
                </a:ext>
              </a:extLst>
            </p:cNvPr>
            <p:cNvSpPr/>
            <p:nvPr/>
          </p:nvSpPr>
          <p:spPr>
            <a:xfrm>
              <a:off x="6890116" y="1490628"/>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5" name="TextBox 24">
              <a:extLst>
                <a:ext uri="{FF2B5EF4-FFF2-40B4-BE49-F238E27FC236}">
                  <a16:creationId xmlns:a16="http://schemas.microsoft.com/office/drawing/2014/main" id="{197A3063-C49A-89E6-7011-A917EEEF14BB}"/>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latin typeface="Corbel" panose="020B0503020204020204" pitchFamily="34" charset="0"/>
                  <a:ea typeface="Open Sans Extrabold" panose="020B0906030804020204" pitchFamily="34" charset="0"/>
                  <a:cs typeface="Arial" panose="020B0604020202020204" pitchFamily="34" charset="0"/>
                </a:rPr>
                <a:t>≥ 50 Volts</a:t>
              </a:r>
            </a:p>
          </p:txBody>
        </p:sp>
        <p:pic>
          <p:nvPicPr>
            <p:cNvPr id="21" name="Picture 6" descr="High voltage">
              <a:extLst>
                <a:ext uri="{FF2B5EF4-FFF2-40B4-BE49-F238E27FC236}">
                  <a16:creationId xmlns:a16="http://schemas.microsoft.com/office/drawing/2014/main" id="{9842DBE4-B176-99D1-0FD0-BE9AA780812C}"/>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sp>
          <p:nvSpPr>
            <p:cNvPr id="22" name="Round Same Side Corner Rectangle 12">
              <a:extLst>
                <a:ext uri="{FF2B5EF4-FFF2-40B4-BE49-F238E27FC236}">
                  <a16:creationId xmlns:a16="http://schemas.microsoft.com/office/drawing/2014/main" id="{DFEBE863-F3AD-3CB5-907C-547E10558420}"/>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6A698211-C7A7-1F1F-E2D7-C0EF618695F9}"/>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6E5E8AC-A8FC-F8BA-B2B3-C6EE0796A624}"/>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20" name="TextBox 19">
              <a:extLst>
                <a:ext uri="{FF2B5EF4-FFF2-40B4-BE49-F238E27FC236}">
                  <a16:creationId xmlns:a16="http://schemas.microsoft.com/office/drawing/2014/main" id="{7EC8F6CF-F289-A317-0D7C-8792FD731EB4}"/>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Electrical Contact</a:t>
              </a:r>
            </a:p>
            <a:p>
              <a:pPr algn="ctr" defTabSz="609585"/>
              <a:r>
                <a:rPr lang="en-US" sz="933" dirty="0">
                  <a:solidFill>
                    <a:prstClr val="black"/>
                  </a:solidFill>
                  <a:latin typeface="Corbel" panose="020B0503020204020204" pitchFamily="34" charset="0"/>
                  <a:cs typeface="Arial" panose="020B0604020202020204" pitchFamily="34" charset="0"/>
                </a:rPr>
                <a:t>with Source</a:t>
              </a:r>
            </a:p>
          </p:txBody>
        </p:sp>
      </p:grpSp>
      <p:grpSp>
        <p:nvGrpSpPr>
          <p:cNvPr id="3" name="Group 2">
            <a:extLst>
              <a:ext uri="{FF2B5EF4-FFF2-40B4-BE49-F238E27FC236}">
                <a16:creationId xmlns:a16="http://schemas.microsoft.com/office/drawing/2014/main" id="{07CB87F2-D2C0-D54C-CEDF-0F41BEDA9D25}"/>
              </a:ext>
            </a:extLst>
          </p:cNvPr>
          <p:cNvGrpSpPr/>
          <p:nvPr/>
        </p:nvGrpSpPr>
        <p:grpSpPr>
          <a:xfrm>
            <a:off x="2683540" y="1459038"/>
            <a:ext cx="1216152" cy="1917352"/>
            <a:chOff x="2683540" y="1459038"/>
            <a:chExt cx="1216152" cy="1917352"/>
          </a:xfrm>
        </p:grpSpPr>
        <p:sp>
          <p:nvSpPr>
            <p:cNvPr id="34" name="Rectangle: Rounded Corners 33">
              <a:extLst>
                <a:ext uri="{FF2B5EF4-FFF2-40B4-BE49-F238E27FC236}">
                  <a16:creationId xmlns:a16="http://schemas.microsoft.com/office/drawing/2014/main" id="{EC349304-5FE6-CAFA-DAA8-0D0FC830164F}"/>
                </a:ext>
              </a:extLst>
            </p:cNvPr>
            <p:cNvSpPr/>
            <p:nvPr/>
          </p:nvSpPr>
          <p:spPr>
            <a:xfrm>
              <a:off x="2690142" y="1488941"/>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0" name="TextBox 39">
              <a:extLst>
                <a:ext uri="{FF2B5EF4-FFF2-40B4-BE49-F238E27FC236}">
                  <a16:creationId xmlns:a16="http://schemas.microsoft.com/office/drawing/2014/main" id="{589A9316-D9FD-DF0B-26F3-5552B590DDE1}"/>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4’</a:t>
              </a:r>
            </a:p>
          </p:txBody>
        </p:sp>
        <p:pic>
          <p:nvPicPr>
            <p:cNvPr id="36" name="Picture 6">
              <a:extLst>
                <a:ext uri="{FF2B5EF4-FFF2-40B4-BE49-F238E27FC236}">
                  <a16:creationId xmlns:a16="http://schemas.microsoft.com/office/drawing/2014/main" id="{53A890B5-D944-9DF5-EA0A-98F1381F1B68}"/>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sp>
          <p:nvSpPr>
            <p:cNvPr id="37" name="Round Same Side Corner Rectangle 12">
              <a:extLst>
                <a:ext uri="{FF2B5EF4-FFF2-40B4-BE49-F238E27FC236}">
                  <a16:creationId xmlns:a16="http://schemas.microsoft.com/office/drawing/2014/main" id="{D68700A6-340B-9D06-DC73-1B0EBD8B9887}"/>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B261C5BE-2AAF-76C9-6DDC-5948019FD8B6}"/>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37E3A90-DE2E-5871-CBEE-DFD30E024066}"/>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35" name="TextBox 34">
              <a:extLst>
                <a:ext uri="{FF2B5EF4-FFF2-40B4-BE49-F238E27FC236}">
                  <a16:creationId xmlns:a16="http://schemas.microsoft.com/office/drawing/2014/main" id="{11BD454B-E4FE-EB7D-AF25-E6CB4C9D81C5}"/>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Fall from Elevation</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77031543-FBCA-9BF2-CAD8-E864C0F16970}"/>
              </a:ext>
            </a:extLst>
          </p:cNvPr>
          <p:cNvGrpSpPr/>
          <p:nvPr/>
        </p:nvGrpSpPr>
        <p:grpSpPr>
          <a:xfrm>
            <a:off x="9694500" y="1459038"/>
            <a:ext cx="1216152" cy="1917352"/>
            <a:chOff x="9694500" y="1459038"/>
            <a:chExt cx="1216152" cy="1917352"/>
          </a:xfrm>
        </p:grpSpPr>
        <p:sp>
          <p:nvSpPr>
            <p:cNvPr id="42" name="Rectangle: Rounded Corners 41">
              <a:extLst>
                <a:ext uri="{FF2B5EF4-FFF2-40B4-BE49-F238E27FC236}">
                  <a16:creationId xmlns:a16="http://schemas.microsoft.com/office/drawing/2014/main" id="{F84E1254-DF4C-D4D0-1EBC-E021A64F3DA2}"/>
                </a:ext>
              </a:extLst>
            </p:cNvPr>
            <p:cNvSpPr/>
            <p:nvPr/>
          </p:nvSpPr>
          <p:spPr>
            <a:xfrm>
              <a:off x="9696644" y="1509171"/>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8" name="TextBox 47">
              <a:extLst>
                <a:ext uri="{FF2B5EF4-FFF2-40B4-BE49-F238E27FC236}">
                  <a16:creationId xmlns:a16="http://schemas.microsoft.com/office/drawing/2014/main" id="{8F27945B-D968-F0D6-3EF6-83A194D57AFA}"/>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latin typeface="Corbel" panose="020B0503020204020204" pitchFamily="34" charset="0"/>
                  <a:ea typeface="Open Sans Extrabold" panose="020B0906030804020204" pitchFamily="34" charset="0"/>
                  <a:cs typeface="Arial" panose="020B0604020202020204" pitchFamily="34" charset="0"/>
                </a:rPr>
                <a:t>≥ 30 MPH</a:t>
              </a:r>
            </a:p>
          </p:txBody>
        </p:sp>
        <p:pic>
          <p:nvPicPr>
            <p:cNvPr id="44" name="Picture 6">
              <a:extLst>
                <a:ext uri="{FF2B5EF4-FFF2-40B4-BE49-F238E27FC236}">
                  <a16:creationId xmlns:a16="http://schemas.microsoft.com/office/drawing/2014/main" id="{98E41E02-69EA-9911-5AC0-D94A8A6A2B99}"/>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sp>
          <p:nvSpPr>
            <p:cNvPr id="45" name="Round Same Side Corner Rectangle 12">
              <a:extLst>
                <a:ext uri="{FF2B5EF4-FFF2-40B4-BE49-F238E27FC236}">
                  <a16:creationId xmlns:a16="http://schemas.microsoft.com/office/drawing/2014/main" id="{ACAE5D84-4590-33D1-78BC-24E704DE8519}"/>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BC50EA54-1D4B-BC8F-D91D-AA009C09FA93}"/>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3601D23F-BD75-2CF8-5859-442E1D6C4B55}"/>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43" name="TextBox 42">
              <a:extLst>
                <a:ext uri="{FF2B5EF4-FFF2-40B4-BE49-F238E27FC236}">
                  <a16:creationId xmlns:a16="http://schemas.microsoft.com/office/drawing/2014/main" id="{B5E102F9-A916-74D8-AB60-A92DE5B9AFE8}"/>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Motor Vehicle</a:t>
              </a:r>
            </a:p>
            <a:p>
              <a:pPr algn="ctr" defTabSz="609585"/>
              <a:r>
                <a:rPr lang="en-US" sz="933" dirty="0">
                  <a:solidFill>
                    <a:prstClr val="black"/>
                  </a:solidFill>
                  <a:latin typeface="Corbel" panose="020B0503020204020204" pitchFamily="34" charset="0"/>
                  <a:cs typeface="Arial" panose="020B0604020202020204" pitchFamily="34" charset="0"/>
                </a:rPr>
                <a:t>Collision (occupant)</a:t>
              </a:r>
            </a:p>
          </p:txBody>
        </p:sp>
      </p:grpSp>
      <p:grpSp>
        <p:nvGrpSpPr>
          <p:cNvPr id="26" name="Group 25">
            <a:extLst>
              <a:ext uri="{FF2B5EF4-FFF2-40B4-BE49-F238E27FC236}">
                <a16:creationId xmlns:a16="http://schemas.microsoft.com/office/drawing/2014/main" id="{3C84363B-A92A-E79C-23E1-FBFAE60338E9}"/>
              </a:ext>
            </a:extLst>
          </p:cNvPr>
          <p:cNvGrpSpPr/>
          <p:nvPr/>
        </p:nvGrpSpPr>
        <p:grpSpPr>
          <a:xfrm>
            <a:off x="8292308" y="1459038"/>
            <a:ext cx="1216152" cy="1917352"/>
            <a:chOff x="8292308" y="1459038"/>
            <a:chExt cx="1216152" cy="1917352"/>
          </a:xfrm>
        </p:grpSpPr>
        <p:sp>
          <p:nvSpPr>
            <p:cNvPr id="75" name="Rectangle: Rounded Corners 74">
              <a:extLst>
                <a:ext uri="{FF2B5EF4-FFF2-40B4-BE49-F238E27FC236}">
                  <a16:creationId xmlns:a16="http://schemas.microsoft.com/office/drawing/2014/main" id="{C4AE44D9-961E-D125-453B-80217D4F0663}"/>
                </a:ext>
              </a:extLst>
            </p:cNvPr>
            <p:cNvSpPr/>
            <p:nvPr/>
          </p:nvSpPr>
          <p:spPr>
            <a:xfrm>
              <a:off x="8292308" y="1509171"/>
              <a:ext cx="1191838"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0" name="Graphic 79">
              <a:extLst>
                <a:ext uri="{FF2B5EF4-FFF2-40B4-BE49-F238E27FC236}">
                  <a16:creationId xmlns:a16="http://schemas.microsoft.com/office/drawing/2014/main" id="{66801FFB-4FBF-DC99-CD33-52C1691A2AD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33002799-2FA9-3E26-E5E3-FFF475410CB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sp>
          <p:nvSpPr>
            <p:cNvPr id="77" name="Round Same Side Corner Rectangle 12">
              <a:extLst>
                <a:ext uri="{FF2B5EF4-FFF2-40B4-BE49-F238E27FC236}">
                  <a16:creationId xmlns:a16="http://schemas.microsoft.com/office/drawing/2014/main" id="{231E79AD-57E8-59F8-0352-9B02944BC63F}"/>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0B4BFFCE-E8A0-E2D4-5400-9023CDDD3AD2}"/>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762DF792-E9AB-B7E2-A578-0DDBFF99C778}"/>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76" name="TextBox 75">
              <a:extLst>
                <a:ext uri="{FF2B5EF4-FFF2-40B4-BE49-F238E27FC236}">
                  <a16:creationId xmlns:a16="http://schemas.microsoft.com/office/drawing/2014/main" id="{E70EA149-4C4F-F9E3-8B04-67C1DA83B70C}"/>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Arc Flash</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370D9DDE-56D4-5455-03C6-3015540DB6A2}"/>
              </a:ext>
            </a:extLst>
          </p:cNvPr>
          <p:cNvGrpSpPr/>
          <p:nvPr/>
        </p:nvGrpSpPr>
        <p:grpSpPr>
          <a:xfrm>
            <a:off x="5487924" y="1459038"/>
            <a:ext cx="1216152" cy="1917352"/>
            <a:chOff x="5487924" y="1459038"/>
            <a:chExt cx="1216152" cy="1917352"/>
          </a:xfrm>
        </p:grpSpPr>
        <p:sp>
          <p:nvSpPr>
            <p:cNvPr id="83" name="Rectangle: Rounded Corners 82">
              <a:extLst>
                <a:ext uri="{FF2B5EF4-FFF2-40B4-BE49-F238E27FC236}">
                  <a16:creationId xmlns:a16="http://schemas.microsoft.com/office/drawing/2014/main" id="{D078258F-3EED-C80F-72B2-6BBD8125DA7E}"/>
                </a:ext>
              </a:extLst>
            </p:cNvPr>
            <p:cNvSpPr/>
            <p:nvPr/>
          </p:nvSpPr>
          <p:spPr>
            <a:xfrm>
              <a:off x="5487924" y="1488733"/>
              <a:ext cx="1197284"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4" name="Picture 6">
              <a:extLst>
                <a:ext uri="{FF2B5EF4-FFF2-40B4-BE49-F238E27FC236}">
                  <a16:creationId xmlns:a16="http://schemas.microsoft.com/office/drawing/2014/main" id="{D2610FC8-DB7C-5533-9283-82EDDEC407F5}"/>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sp>
          <p:nvSpPr>
            <p:cNvPr id="85" name="Round Same Side Corner Rectangle 12">
              <a:extLst>
                <a:ext uri="{FF2B5EF4-FFF2-40B4-BE49-F238E27FC236}">
                  <a16:creationId xmlns:a16="http://schemas.microsoft.com/office/drawing/2014/main" id="{F3E6689F-AE15-AE4A-0285-4380225B036E}"/>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6CE96ACB-522E-4304-1764-A601574C9E9E}"/>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192F04D0-A451-E389-F611-854B41168846}"/>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88" name="TextBox 87">
              <a:extLst>
                <a:ext uri="{FF2B5EF4-FFF2-40B4-BE49-F238E27FC236}">
                  <a16:creationId xmlns:a16="http://schemas.microsoft.com/office/drawing/2014/main" id="{B36F5E7C-6823-EB2E-3953-11640FDDBA25}"/>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Heavy Rotating </a:t>
              </a:r>
            </a:p>
            <a:p>
              <a:pPr algn="ctr" defTabSz="609585"/>
              <a:r>
                <a:rPr lang="en-US" sz="933" dirty="0">
                  <a:solidFill>
                    <a:prstClr val="black"/>
                  </a:solidFill>
                  <a:latin typeface="Corbel" panose="020B0503020204020204" pitchFamily="34" charset="0"/>
                  <a:cs typeface="Arial" panose="020B0604020202020204" pitchFamily="34" charset="0"/>
                </a:rPr>
                <a:t>Equipment</a:t>
              </a:r>
            </a:p>
          </p:txBody>
        </p:sp>
      </p:grpSp>
      <p:grpSp>
        <p:nvGrpSpPr>
          <p:cNvPr id="4" name="Group 3">
            <a:extLst>
              <a:ext uri="{FF2B5EF4-FFF2-40B4-BE49-F238E27FC236}">
                <a16:creationId xmlns:a16="http://schemas.microsoft.com/office/drawing/2014/main" id="{DEF245B3-E01C-644D-7090-50889EB4CB51}"/>
              </a:ext>
            </a:extLst>
          </p:cNvPr>
          <p:cNvGrpSpPr/>
          <p:nvPr/>
        </p:nvGrpSpPr>
        <p:grpSpPr>
          <a:xfrm>
            <a:off x="4085732" y="1459038"/>
            <a:ext cx="1216152" cy="1917352"/>
            <a:chOff x="4085732" y="1459038"/>
            <a:chExt cx="1216152" cy="1917352"/>
          </a:xfrm>
        </p:grpSpPr>
        <p:sp>
          <p:nvSpPr>
            <p:cNvPr id="90" name="Rectangle: Rounded Corners 89">
              <a:extLst>
                <a:ext uri="{FF2B5EF4-FFF2-40B4-BE49-F238E27FC236}">
                  <a16:creationId xmlns:a16="http://schemas.microsoft.com/office/drawing/2014/main" id="{8A10658A-9894-0C0E-824A-CC72AC61FFD5}"/>
                </a:ext>
              </a:extLst>
            </p:cNvPr>
            <p:cNvSpPr/>
            <p:nvPr/>
          </p:nvSpPr>
          <p:spPr>
            <a:xfrm>
              <a:off x="4089546" y="1488941"/>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95" name="Graphic 94">
              <a:extLst>
                <a:ext uri="{FF2B5EF4-FFF2-40B4-BE49-F238E27FC236}">
                  <a16:creationId xmlns:a16="http://schemas.microsoft.com/office/drawing/2014/main" id="{A1E1756B-2AB8-0D52-B4CB-73779DEBBB0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F1E1B46C-C192-D93E-031C-EE8C0EB7D6B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4FE28FAA-31D0-D7D2-AF9E-A60E54447D6A}"/>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sp>
          <p:nvSpPr>
            <p:cNvPr id="92" name="Round Same Side Corner Rectangle 12">
              <a:extLst>
                <a:ext uri="{FF2B5EF4-FFF2-40B4-BE49-F238E27FC236}">
                  <a16:creationId xmlns:a16="http://schemas.microsoft.com/office/drawing/2014/main" id="{0E064881-3BA7-D624-3C87-880D79BF2E40}"/>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64D33E38-AE9E-1A2D-B784-48BD043FACF7}"/>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D7AC3DF6-C48B-9496-B482-8922CBF272E2}"/>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91" name="TextBox 90">
              <a:extLst>
                <a:ext uri="{FF2B5EF4-FFF2-40B4-BE49-F238E27FC236}">
                  <a16:creationId xmlns:a16="http://schemas.microsoft.com/office/drawing/2014/main" id="{2D16268E-64E7-9901-0A39-CBDF0A8D8118}"/>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prstClr val="black"/>
                  </a:solidFill>
                  <a:latin typeface="Corbel" panose="020B0503020204020204" pitchFamily="34" charset="0"/>
                  <a:cs typeface="Arial" panose="020B0604020202020204" pitchFamily="34" charset="0"/>
                </a:rPr>
                <a:t>Mobile Equipment/Traffic</a:t>
              </a:r>
            </a:p>
            <a:p>
              <a:pPr algn="ctr" defTabSz="609585"/>
              <a:r>
                <a:rPr lang="en-US" sz="867" dirty="0">
                  <a:solidFill>
                    <a:prstClr val="black"/>
                  </a:solidFill>
                  <a:latin typeface="Corbel" panose="020B0503020204020204" pitchFamily="34" charset="0"/>
                  <a:cs typeface="Arial" panose="020B0604020202020204" pitchFamily="34" charset="0"/>
                </a:rPr>
                <a:t>and Workers on Foot</a:t>
              </a:r>
            </a:p>
          </p:txBody>
        </p:sp>
      </p:grpSp>
      <p:grpSp>
        <p:nvGrpSpPr>
          <p:cNvPr id="2" name="Group 1">
            <a:extLst>
              <a:ext uri="{FF2B5EF4-FFF2-40B4-BE49-F238E27FC236}">
                <a16:creationId xmlns:a16="http://schemas.microsoft.com/office/drawing/2014/main" id="{2FD87F95-A3E9-AEE6-E463-A9904D6AA88A}"/>
              </a:ext>
            </a:extLst>
          </p:cNvPr>
          <p:cNvGrpSpPr/>
          <p:nvPr/>
        </p:nvGrpSpPr>
        <p:grpSpPr>
          <a:xfrm>
            <a:off x="1281348" y="1459038"/>
            <a:ext cx="1216152" cy="1917352"/>
            <a:chOff x="1281348" y="1459038"/>
            <a:chExt cx="1216152" cy="1917352"/>
          </a:xfrm>
        </p:grpSpPr>
        <p:sp>
          <p:nvSpPr>
            <p:cNvPr id="99" name="Rectangle: Rounded Corners 98">
              <a:extLst>
                <a:ext uri="{FF2B5EF4-FFF2-40B4-BE49-F238E27FC236}">
                  <a16:creationId xmlns:a16="http://schemas.microsoft.com/office/drawing/2014/main" id="{2ED487D4-2E2C-5CB8-49C1-F62DD5856BF5}"/>
                </a:ext>
              </a:extLst>
            </p:cNvPr>
            <p:cNvSpPr/>
            <p:nvPr/>
          </p:nvSpPr>
          <p:spPr>
            <a:xfrm>
              <a:off x="1282895" y="1505866"/>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00" name="Picture 6">
              <a:extLst>
                <a:ext uri="{FF2B5EF4-FFF2-40B4-BE49-F238E27FC236}">
                  <a16:creationId xmlns:a16="http://schemas.microsoft.com/office/drawing/2014/main" id="{A66038EA-AB7A-7CC6-57D8-0A2F763273E5}"/>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sp>
          <p:nvSpPr>
            <p:cNvPr id="101" name="Round Same Side Corner Rectangle 12">
              <a:extLst>
                <a:ext uri="{FF2B5EF4-FFF2-40B4-BE49-F238E27FC236}">
                  <a16:creationId xmlns:a16="http://schemas.microsoft.com/office/drawing/2014/main" id="{C17FD601-4FC5-5036-5F69-9FF9DCE24C6A}"/>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4D81A849-D7AC-FA69-294D-AA19A0465EC0}"/>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AD07A8B1-1097-9F85-81CF-090E44008762}"/>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104" name="TextBox 103">
              <a:extLst>
                <a:ext uri="{FF2B5EF4-FFF2-40B4-BE49-F238E27FC236}">
                  <a16:creationId xmlns:a16="http://schemas.microsoft.com/office/drawing/2014/main" id="{EB6DC976-5EC1-0D30-8642-70F6D198CEA9}"/>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Suspended Load</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03ADBD6A-085C-2F77-2CA3-70973DE6E125}"/>
              </a:ext>
            </a:extLst>
          </p:cNvPr>
          <p:cNvSpPr txBox="1"/>
          <p:nvPr/>
        </p:nvSpPr>
        <p:spPr>
          <a:xfrm>
            <a:off x="1210169" y="198685"/>
            <a:ext cx="8994987" cy="461665"/>
          </a:xfrm>
          <a:prstGeom prst="rect">
            <a:avLst/>
          </a:prstGeom>
          <a:noFill/>
        </p:spPr>
        <p:txBody>
          <a:bodyPr wrap="square" rtlCol="0">
            <a:spAutoFit/>
          </a:bodyPr>
          <a:lstStyle/>
          <a:p>
            <a:pPr defTabSz="609585"/>
            <a:r>
              <a:rPr lang="en-US" sz="2400" dirty="0">
                <a:solidFill>
                  <a:prstClr val="black"/>
                </a:solidFill>
                <a:latin typeface="Calibri"/>
              </a:rPr>
              <a:t>White Background, shape included for demonstration</a:t>
            </a:r>
          </a:p>
        </p:txBody>
      </p:sp>
    </p:spTree>
    <p:extLst>
      <p:ext uri="{BB962C8B-B14F-4D97-AF65-F5344CB8AC3E}">
        <p14:creationId xmlns:p14="http://schemas.microsoft.com/office/powerpoint/2010/main" val="14262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E1CDE-770E-0EDF-3A09-D51D21018C83}"/>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3529F6B6-CED9-EDA0-4AD5-B1BDD6EE11F6}"/>
              </a:ext>
            </a:extLst>
          </p:cNvPr>
          <p:cNvSpPr/>
          <p:nvPr/>
        </p:nvSpPr>
        <p:spPr>
          <a:xfrm>
            <a:off x="889564" y="1361936"/>
            <a:ext cx="10412871" cy="43071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107" name="Group 106">
            <a:extLst>
              <a:ext uri="{FF2B5EF4-FFF2-40B4-BE49-F238E27FC236}">
                <a16:creationId xmlns:a16="http://schemas.microsoft.com/office/drawing/2014/main" id="{BBECB8FA-99E2-5BCD-E76D-3B60FDB1BDD9}"/>
              </a:ext>
            </a:extLst>
          </p:cNvPr>
          <p:cNvGrpSpPr/>
          <p:nvPr/>
        </p:nvGrpSpPr>
        <p:grpSpPr>
          <a:xfrm>
            <a:off x="5487924" y="3693334"/>
            <a:ext cx="1216152" cy="1917352"/>
            <a:chOff x="5487924" y="3693334"/>
            <a:chExt cx="1216152" cy="1917352"/>
          </a:xfrm>
        </p:grpSpPr>
        <p:sp>
          <p:nvSpPr>
            <p:cNvPr id="5" name="Rectangle: Rounded Corners 4">
              <a:extLst>
                <a:ext uri="{FF2B5EF4-FFF2-40B4-BE49-F238E27FC236}">
                  <a16:creationId xmlns:a16="http://schemas.microsoft.com/office/drawing/2014/main" id="{9DBDD8CF-E4D3-0E78-5444-733D5B376C60}"/>
                </a:ext>
              </a:extLst>
            </p:cNvPr>
            <p:cNvSpPr/>
            <p:nvPr/>
          </p:nvSpPr>
          <p:spPr>
            <a:xfrm>
              <a:off x="5490727" y="3724449"/>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6" name="Picture 6">
              <a:extLst>
                <a:ext uri="{FF2B5EF4-FFF2-40B4-BE49-F238E27FC236}">
                  <a16:creationId xmlns:a16="http://schemas.microsoft.com/office/drawing/2014/main" id="{28FACB0B-9F96-4728-5D41-DCEECEC374C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sp>
          <p:nvSpPr>
            <p:cNvPr id="7" name="Round Same Side Corner Rectangle 12">
              <a:extLst>
                <a:ext uri="{FF2B5EF4-FFF2-40B4-BE49-F238E27FC236}">
                  <a16:creationId xmlns:a16="http://schemas.microsoft.com/office/drawing/2014/main" id="{69D27489-8A4F-DEC7-A5E3-1CC486C137F2}"/>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 name="Rounded Rectangle 13">
              <a:extLst>
                <a:ext uri="{FF2B5EF4-FFF2-40B4-BE49-F238E27FC236}">
                  <a16:creationId xmlns:a16="http://schemas.microsoft.com/office/drawing/2014/main" id="{15F3DCB6-32A1-0458-B99B-03C47EFDAAEE}"/>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3E11796-1BB4-0A68-FF53-CF6D9E0F4EB8}"/>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0" name="TextBox 9">
              <a:extLst>
                <a:ext uri="{FF2B5EF4-FFF2-40B4-BE49-F238E27FC236}">
                  <a16:creationId xmlns:a16="http://schemas.microsoft.com/office/drawing/2014/main" id="{6FFD20C3-55E3-6BCA-4CB5-E7963DC82EF2}"/>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Steam</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607FC7FE-B10D-837C-CBFA-78681E1AC074}"/>
              </a:ext>
            </a:extLst>
          </p:cNvPr>
          <p:cNvGrpSpPr/>
          <p:nvPr/>
        </p:nvGrpSpPr>
        <p:grpSpPr>
          <a:xfrm>
            <a:off x="2683540" y="3693334"/>
            <a:ext cx="1216152" cy="1917352"/>
            <a:chOff x="2683540" y="3693334"/>
            <a:chExt cx="1216152" cy="1917352"/>
          </a:xfrm>
        </p:grpSpPr>
        <p:sp>
          <p:nvSpPr>
            <p:cNvPr id="12" name="Rectangle: Rounded Corners 11">
              <a:extLst>
                <a:ext uri="{FF2B5EF4-FFF2-40B4-BE49-F238E27FC236}">
                  <a16:creationId xmlns:a16="http://schemas.microsoft.com/office/drawing/2014/main" id="{41ABA315-8E22-BD9C-B987-9288A97028D5}"/>
                </a:ext>
              </a:extLst>
            </p:cNvPr>
            <p:cNvSpPr/>
            <p:nvPr/>
          </p:nvSpPr>
          <p:spPr>
            <a:xfrm>
              <a:off x="2686085" y="3740480"/>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3" name="Picture 6">
              <a:extLst>
                <a:ext uri="{FF2B5EF4-FFF2-40B4-BE49-F238E27FC236}">
                  <a16:creationId xmlns:a16="http://schemas.microsoft.com/office/drawing/2014/main" id="{46554084-F62E-23C5-9AEB-5F96482C472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sp>
          <p:nvSpPr>
            <p:cNvPr id="14" name="Round Same Side Corner Rectangle 12">
              <a:extLst>
                <a:ext uri="{FF2B5EF4-FFF2-40B4-BE49-F238E27FC236}">
                  <a16:creationId xmlns:a16="http://schemas.microsoft.com/office/drawing/2014/main" id="{EE5D51AB-2F38-B09F-EB98-C43188F44F98}"/>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3279CD7A-95C6-A722-DEF1-D3D1FA9002AF}"/>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007126F-F7E5-3510-067F-E87A64BE9C59}"/>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17" name="TextBox 16">
              <a:extLst>
                <a:ext uri="{FF2B5EF4-FFF2-40B4-BE49-F238E27FC236}">
                  <a16:creationId xmlns:a16="http://schemas.microsoft.com/office/drawing/2014/main" id="{6B1BDCD8-4CE6-83CC-1C70-F671AD175F4C}"/>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Explosion</a:t>
              </a:r>
            </a:p>
            <a:p>
              <a:pPr algn="ctr" defTabSz="609585"/>
              <a:r>
                <a:rPr lang="en-US" sz="933" dirty="0">
                  <a:solidFill>
                    <a:schemeClr val="bg1"/>
                  </a:solidFill>
                  <a:latin typeface="Corbel" panose="020B0503020204020204" pitchFamily="34" charset="0"/>
                  <a:cs typeface="Arial" panose="020B0604020202020204" pitchFamily="34" charset="0"/>
                </a:rPr>
                <a:t> </a:t>
              </a:r>
            </a:p>
          </p:txBody>
        </p:sp>
      </p:grpSp>
      <p:grpSp>
        <p:nvGrpSpPr>
          <p:cNvPr id="98" name="Group 97">
            <a:extLst>
              <a:ext uri="{FF2B5EF4-FFF2-40B4-BE49-F238E27FC236}">
                <a16:creationId xmlns:a16="http://schemas.microsoft.com/office/drawing/2014/main" id="{F2E5DCE0-C569-34D6-A1F8-518490EAFD2D}"/>
              </a:ext>
            </a:extLst>
          </p:cNvPr>
          <p:cNvGrpSpPr/>
          <p:nvPr/>
        </p:nvGrpSpPr>
        <p:grpSpPr>
          <a:xfrm>
            <a:off x="4085732" y="3693334"/>
            <a:ext cx="1216152" cy="1917352"/>
            <a:chOff x="4085732" y="3693334"/>
            <a:chExt cx="1216152" cy="1917352"/>
          </a:xfrm>
        </p:grpSpPr>
        <p:sp>
          <p:nvSpPr>
            <p:cNvPr id="27" name="Rectangle: Rounded Corners 26">
              <a:extLst>
                <a:ext uri="{FF2B5EF4-FFF2-40B4-BE49-F238E27FC236}">
                  <a16:creationId xmlns:a16="http://schemas.microsoft.com/office/drawing/2014/main" id="{46F00595-CA8E-8063-318E-8A92739826DF}"/>
                </a:ext>
              </a:extLst>
            </p:cNvPr>
            <p:cNvSpPr/>
            <p:nvPr/>
          </p:nvSpPr>
          <p:spPr>
            <a:xfrm>
              <a:off x="4085732" y="3724449"/>
              <a:ext cx="1191302"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28" name="Picture 6" descr="Radioactive">
              <a:extLst>
                <a:ext uri="{FF2B5EF4-FFF2-40B4-BE49-F238E27FC236}">
                  <a16:creationId xmlns:a16="http://schemas.microsoft.com/office/drawing/2014/main" id="{C1F21CAC-B078-58A3-17A9-78142606564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sp>
          <p:nvSpPr>
            <p:cNvPr id="29" name="Round Same Side Corner Rectangle 12">
              <a:extLst>
                <a:ext uri="{FF2B5EF4-FFF2-40B4-BE49-F238E27FC236}">
                  <a16:creationId xmlns:a16="http://schemas.microsoft.com/office/drawing/2014/main" id="{FB130D8A-3376-4768-A0E6-1A4F4CD22585}"/>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846011AB-5F9A-2FF9-2A08-50F95D49EF07}"/>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D023AFE-61B1-7F34-8C5B-A606C9E6C9D2}"/>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32" name="TextBox 31">
              <a:extLst>
                <a:ext uri="{FF2B5EF4-FFF2-40B4-BE49-F238E27FC236}">
                  <a16:creationId xmlns:a16="http://schemas.microsoft.com/office/drawing/2014/main" id="{57B27D16-34DD-8911-2007-41B8C0D16E67}"/>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Toxic Chemical or</a:t>
              </a:r>
            </a:p>
            <a:p>
              <a:pPr algn="ctr" defTabSz="609585"/>
              <a:r>
                <a:rPr lang="en-US" sz="933" dirty="0">
                  <a:solidFill>
                    <a:schemeClr val="bg1"/>
                  </a:solidFill>
                  <a:latin typeface="Corbel" panose="020B0503020204020204" pitchFamily="34" charset="0"/>
                  <a:cs typeface="Arial" panose="020B0604020202020204" pitchFamily="34" charset="0"/>
                </a:rPr>
                <a:t>Radiation</a:t>
              </a:r>
            </a:p>
          </p:txBody>
        </p:sp>
      </p:grpSp>
      <p:grpSp>
        <p:nvGrpSpPr>
          <p:cNvPr id="110" name="Group 109">
            <a:extLst>
              <a:ext uri="{FF2B5EF4-FFF2-40B4-BE49-F238E27FC236}">
                <a16:creationId xmlns:a16="http://schemas.microsoft.com/office/drawing/2014/main" id="{48AB8117-9F6E-8320-9C01-E9CE163C1847}"/>
              </a:ext>
            </a:extLst>
          </p:cNvPr>
          <p:cNvGrpSpPr/>
          <p:nvPr/>
        </p:nvGrpSpPr>
        <p:grpSpPr>
          <a:xfrm>
            <a:off x="8292310" y="3693334"/>
            <a:ext cx="1216152" cy="1917352"/>
            <a:chOff x="8292310" y="3693334"/>
            <a:chExt cx="1216152" cy="1917352"/>
          </a:xfrm>
        </p:grpSpPr>
        <p:sp>
          <p:nvSpPr>
            <p:cNvPr id="50" name="Rectangle: Rounded Corners 49">
              <a:extLst>
                <a:ext uri="{FF2B5EF4-FFF2-40B4-BE49-F238E27FC236}">
                  <a16:creationId xmlns:a16="http://schemas.microsoft.com/office/drawing/2014/main" id="{8924FB62-D0ED-16F4-40DD-A6BCA3EA6074}"/>
                </a:ext>
              </a:extLst>
            </p:cNvPr>
            <p:cNvSpPr/>
            <p:nvPr/>
          </p:nvSpPr>
          <p:spPr>
            <a:xfrm>
              <a:off x="8292310" y="3740480"/>
              <a:ext cx="1197358"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6" name="TextBox 55">
              <a:extLst>
                <a:ext uri="{FF2B5EF4-FFF2-40B4-BE49-F238E27FC236}">
                  <a16:creationId xmlns:a16="http://schemas.microsoft.com/office/drawing/2014/main" id="{60DA4F91-CC07-8E0C-4FE4-48C5A93ADF51}"/>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latin typeface="Corbel" panose="020B0503020204020204" pitchFamily="34" charset="0"/>
                  <a:ea typeface="Open Sans Extrabold" panose="020B0906030804020204" pitchFamily="34" charset="0"/>
                  <a:cs typeface="Arial" panose="020B0604020202020204" pitchFamily="34" charset="0"/>
                </a:rPr>
                <a:t>≥ 150° F</a:t>
              </a:r>
            </a:p>
          </p:txBody>
        </p:sp>
        <p:pic>
          <p:nvPicPr>
            <p:cNvPr id="52" name="Picture 6">
              <a:extLst>
                <a:ext uri="{FF2B5EF4-FFF2-40B4-BE49-F238E27FC236}">
                  <a16:creationId xmlns:a16="http://schemas.microsoft.com/office/drawing/2014/main" id="{AD0E6291-716B-A8FD-3698-47E1521E57FB}"/>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sp>
          <p:nvSpPr>
            <p:cNvPr id="53" name="Round Same Side Corner Rectangle 12">
              <a:extLst>
                <a:ext uri="{FF2B5EF4-FFF2-40B4-BE49-F238E27FC236}">
                  <a16:creationId xmlns:a16="http://schemas.microsoft.com/office/drawing/2014/main" id="{6AD02871-152E-D751-4B0D-E9182F5CF9FA}"/>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7B9C3626-0DD1-30E4-C9FF-5004859ABB63}"/>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3659816-85C0-7F0E-B499-A3DDEA8E3290}"/>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51" name="TextBox 50">
              <a:extLst>
                <a:ext uri="{FF2B5EF4-FFF2-40B4-BE49-F238E27FC236}">
                  <a16:creationId xmlns:a16="http://schemas.microsoft.com/office/drawing/2014/main" id="{A19002FB-68D5-4AAE-9509-A05F2D8861C7}"/>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High Surface</a:t>
              </a:r>
            </a:p>
            <a:p>
              <a:pPr algn="ctr" defTabSz="609585"/>
              <a:r>
                <a:rPr lang="en-US" sz="933" dirty="0">
                  <a:solidFill>
                    <a:schemeClr val="bg1"/>
                  </a:solidFill>
                  <a:latin typeface="Corbel" panose="020B0503020204020204" pitchFamily="34" charset="0"/>
                  <a:cs typeface="Arial" panose="020B0604020202020204" pitchFamily="34" charset="0"/>
                </a:rPr>
                <a:t>Temperature </a:t>
              </a:r>
            </a:p>
          </p:txBody>
        </p:sp>
      </p:grpSp>
      <p:grpSp>
        <p:nvGrpSpPr>
          <p:cNvPr id="108" name="Group 107">
            <a:extLst>
              <a:ext uri="{FF2B5EF4-FFF2-40B4-BE49-F238E27FC236}">
                <a16:creationId xmlns:a16="http://schemas.microsoft.com/office/drawing/2014/main" id="{55020BE1-DE4D-CDEA-2E5E-DBF976EDDB42}"/>
              </a:ext>
            </a:extLst>
          </p:cNvPr>
          <p:cNvGrpSpPr/>
          <p:nvPr/>
        </p:nvGrpSpPr>
        <p:grpSpPr>
          <a:xfrm>
            <a:off x="6890116" y="3693334"/>
            <a:ext cx="1216152" cy="1917352"/>
            <a:chOff x="6890116" y="3693334"/>
            <a:chExt cx="1216152" cy="1917352"/>
          </a:xfrm>
        </p:grpSpPr>
        <p:sp>
          <p:nvSpPr>
            <p:cNvPr id="58" name="Rectangle: Rounded Corners 57">
              <a:extLst>
                <a:ext uri="{FF2B5EF4-FFF2-40B4-BE49-F238E27FC236}">
                  <a16:creationId xmlns:a16="http://schemas.microsoft.com/office/drawing/2014/main" id="{6293DB7C-6D31-D3E3-EABF-D452FD2F9826}"/>
                </a:ext>
              </a:extLst>
            </p:cNvPr>
            <p:cNvSpPr/>
            <p:nvPr/>
          </p:nvSpPr>
          <p:spPr>
            <a:xfrm>
              <a:off x="6893049" y="3724449"/>
              <a:ext cx="1191864"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59" name="Picture 6">
              <a:extLst>
                <a:ext uri="{FF2B5EF4-FFF2-40B4-BE49-F238E27FC236}">
                  <a16:creationId xmlns:a16="http://schemas.microsoft.com/office/drawing/2014/main" id="{419D7091-AB60-F0B8-2E9B-55E2454A7E4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sp>
          <p:nvSpPr>
            <p:cNvPr id="60" name="Round Same Side Corner Rectangle 12">
              <a:extLst>
                <a:ext uri="{FF2B5EF4-FFF2-40B4-BE49-F238E27FC236}">
                  <a16:creationId xmlns:a16="http://schemas.microsoft.com/office/drawing/2014/main" id="{BE074E5B-843B-7DE3-D966-ED611A868A65}"/>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7771E7D8-0687-390A-A364-1226A7AC20D4}"/>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44A269FB-FF0D-20A8-B06A-66A6A58C1A03}"/>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3" name="TextBox 62">
              <a:extLst>
                <a:ext uri="{FF2B5EF4-FFF2-40B4-BE49-F238E27FC236}">
                  <a16:creationId xmlns:a16="http://schemas.microsoft.com/office/drawing/2014/main" id="{3DFB470F-A8AB-1998-C581-65E340A198D5}"/>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Fire with Sustained</a:t>
              </a:r>
            </a:p>
            <a:p>
              <a:pPr algn="ctr" defTabSz="609585"/>
              <a:r>
                <a:rPr lang="en-US" sz="933" dirty="0">
                  <a:solidFill>
                    <a:schemeClr val="bg1"/>
                  </a:solidFill>
                  <a:latin typeface="Corbel" panose="020B0503020204020204" pitchFamily="34" charset="0"/>
                  <a:cs typeface="Arial" panose="020B0604020202020204" pitchFamily="34" charset="0"/>
                </a:rPr>
                <a:t>Fuel Source</a:t>
              </a:r>
            </a:p>
          </p:txBody>
        </p:sp>
      </p:grpSp>
      <p:grpSp>
        <p:nvGrpSpPr>
          <p:cNvPr id="82" name="Group 81">
            <a:extLst>
              <a:ext uri="{FF2B5EF4-FFF2-40B4-BE49-F238E27FC236}">
                <a16:creationId xmlns:a16="http://schemas.microsoft.com/office/drawing/2014/main" id="{512765FF-E1FF-04F3-35D8-F0D8782ADE53}"/>
              </a:ext>
            </a:extLst>
          </p:cNvPr>
          <p:cNvGrpSpPr/>
          <p:nvPr/>
        </p:nvGrpSpPr>
        <p:grpSpPr>
          <a:xfrm>
            <a:off x="1281348" y="3693334"/>
            <a:ext cx="1216152" cy="1917352"/>
            <a:chOff x="1281348" y="3693334"/>
            <a:chExt cx="1216152" cy="1917352"/>
          </a:xfrm>
        </p:grpSpPr>
        <p:sp>
          <p:nvSpPr>
            <p:cNvPr id="65" name="Rectangle: Rounded Corners 64">
              <a:extLst>
                <a:ext uri="{FF2B5EF4-FFF2-40B4-BE49-F238E27FC236}">
                  <a16:creationId xmlns:a16="http://schemas.microsoft.com/office/drawing/2014/main" id="{05E826A7-2FB8-62A0-0351-AA00C57B69B9}"/>
                </a:ext>
              </a:extLst>
            </p:cNvPr>
            <p:cNvSpPr/>
            <p:nvPr/>
          </p:nvSpPr>
          <p:spPr>
            <a:xfrm>
              <a:off x="1284269" y="3730883"/>
              <a:ext cx="1191864"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6" name="TextBox 65">
              <a:extLst>
                <a:ext uri="{FF2B5EF4-FFF2-40B4-BE49-F238E27FC236}">
                  <a16:creationId xmlns:a16="http://schemas.microsoft.com/office/drawing/2014/main" id="{6462A41B-E86B-732C-C46B-F8E1825F0C6A}"/>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5’</a:t>
              </a:r>
            </a:p>
          </p:txBody>
        </p:sp>
        <p:pic>
          <p:nvPicPr>
            <p:cNvPr id="109" name="Graphic 108">
              <a:extLst>
                <a:ext uri="{FF2B5EF4-FFF2-40B4-BE49-F238E27FC236}">
                  <a16:creationId xmlns:a16="http://schemas.microsoft.com/office/drawing/2014/main" id="{CBE79DCB-7B82-F437-2354-FDA0FDF5AE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43961992-972D-8402-7F8E-A5ADCE8122C5}"/>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sp>
          <p:nvSpPr>
            <p:cNvPr id="68" name="Round Same Side Corner Rectangle 12">
              <a:extLst>
                <a:ext uri="{FF2B5EF4-FFF2-40B4-BE49-F238E27FC236}">
                  <a16:creationId xmlns:a16="http://schemas.microsoft.com/office/drawing/2014/main" id="{362CED66-27E7-CA5C-D1F7-0DC7FBD2C3DE}"/>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03FCA484-AE06-57C8-5BFF-EFC18DE7EB2E}"/>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5E1CAD4F-2E97-70EF-90E3-D0C40387967C}"/>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71" name="TextBox 70">
              <a:extLst>
                <a:ext uri="{FF2B5EF4-FFF2-40B4-BE49-F238E27FC236}">
                  <a16:creationId xmlns:a16="http://schemas.microsoft.com/office/drawing/2014/main" id="{506F70CE-7647-C222-0A0F-25700FD4E745}"/>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Excavation</a:t>
              </a:r>
            </a:p>
            <a:p>
              <a:pPr algn="ctr" defTabSz="609585"/>
              <a:r>
                <a:rPr lang="en-US" sz="933" dirty="0">
                  <a:solidFill>
                    <a:schemeClr val="bg1"/>
                  </a:solidFill>
                  <a:latin typeface="Corbel" panose="020B0503020204020204" pitchFamily="34" charset="0"/>
                  <a:cs typeface="Arial" panose="020B0604020202020204" pitchFamily="34" charset="0"/>
                </a:rPr>
                <a:t>or Trench</a:t>
              </a:r>
            </a:p>
          </p:txBody>
        </p:sp>
      </p:grpSp>
      <p:grpSp>
        <p:nvGrpSpPr>
          <p:cNvPr id="67" name="Group 66">
            <a:extLst>
              <a:ext uri="{FF2B5EF4-FFF2-40B4-BE49-F238E27FC236}">
                <a16:creationId xmlns:a16="http://schemas.microsoft.com/office/drawing/2014/main" id="{F3D71D11-EBAB-425C-0538-4358282C4872}"/>
              </a:ext>
            </a:extLst>
          </p:cNvPr>
          <p:cNvGrpSpPr/>
          <p:nvPr/>
        </p:nvGrpSpPr>
        <p:grpSpPr>
          <a:xfrm>
            <a:off x="6890116" y="1459038"/>
            <a:ext cx="1216152" cy="1917352"/>
            <a:chOff x="6890116" y="1459038"/>
            <a:chExt cx="1216152" cy="1917352"/>
          </a:xfrm>
        </p:grpSpPr>
        <p:sp>
          <p:nvSpPr>
            <p:cNvPr id="19" name="Rectangle: Rounded Corners 18">
              <a:extLst>
                <a:ext uri="{FF2B5EF4-FFF2-40B4-BE49-F238E27FC236}">
                  <a16:creationId xmlns:a16="http://schemas.microsoft.com/office/drawing/2014/main" id="{0BF88219-D0AD-A26B-3E38-16AEECA181CF}"/>
                </a:ext>
              </a:extLst>
            </p:cNvPr>
            <p:cNvSpPr/>
            <p:nvPr/>
          </p:nvSpPr>
          <p:spPr>
            <a:xfrm>
              <a:off x="6890116" y="1490628"/>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5" name="TextBox 24">
              <a:extLst>
                <a:ext uri="{FF2B5EF4-FFF2-40B4-BE49-F238E27FC236}">
                  <a16:creationId xmlns:a16="http://schemas.microsoft.com/office/drawing/2014/main" id="{4169AB46-5FC3-22B4-C6FA-3F91DE904FED}"/>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latin typeface="Corbel" panose="020B0503020204020204" pitchFamily="34" charset="0"/>
                  <a:ea typeface="Open Sans Extrabold" panose="020B0906030804020204" pitchFamily="34" charset="0"/>
                  <a:cs typeface="Arial" panose="020B0604020202020204" pitchFamily="34" charset="0"/>
                </a:rPr>
                <a:t>≥ 50 Volts</a:t>
              </a:r>
            </a:p>
          </p:txBody>
        </p:sp>
        <p:pic>
          <p:nvPicPr>
            <p:cNvPr id="21" name="Picture 6" descr="High voltage">
              <a:extLst>
                <a:ext uri="{FF2B5EF4-FFF2-40B4-BE49-F238E27FC236}">
                  <a16:creationId xmlns:a16="http://schemas.microsoft.com/office/drawing/2014/main" id="{A73E048B-9154-9C1C-9FBB-D9DD1FB84E37}"/>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sp>
          <p:nvSpPr>
            <p:cNvPr id="22" name="Round Same Side Corner Rectangle 12">
              <a:extLst>
                <a:ext uri="{FF2B5EF4-FFF2-40B4-BE49-F238E27FC236}">
                  <a16:creationId xmlns:a16="http://schemas.microsoft.com/office/drawing/2014/main" id="{6BE9EDC6-E7BC-EC48-82C0-8BA27EF6E0E8}"/>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728BADD4-9524-20D1-F972-9C9286317E5C}"/>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61D5CD9-503C-4AE7-C280-4FC58E234FB4}"/>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20" name="TextBox 19">
              <a:extLst>
                <a:ext uri="{FF2B5EF4-FFF2-40B4-BE49-F238E27FC236}">
                  <a16:creationId xmlns:a16="http://schemas.microsoft.com/office/drawing/2014/main" id="{4F3F3BE2-F68D-E882-7057-DD0F7D4A6896}"/>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Electrical Contact</a:t>
              </a:r>
            </a:p>
            <a:p>
              <a:pPr algn="ctr" defTabSz="609585"/>
              <a:r>
                <a:rPr lang="en-US" sz="933" dirty="0">
                  <a:solidFill>
                    <a:schemeClr val="bg1"/>
                  </a:solidFill>
                  <a:latin typeface="Corbel" panose="020B0503020204020204" pitchFamily="34" charset="0"/>
                  <a:cs typeface="Arial" panose="020B0604020202020204" pitchFamily="34" charset="0"/>
                </a:rPr>
                <a:t>with Source</a:t>
              </a:r>
            </a:p>
          </p:txBody>
        </p:sp>
      </p:grpSp>
      <p:grpSp>
        <p:nvGrpSpPr>
          <p:cNvPr id="49" name="Group 48">
            <a:extLst>
              <a:ext uri="{FF2B5EF4-FFF2-40B4-BE49-F238E27FC236}">
                <a16:creationId xmlns:a16="http://schemas.microsoft.com/office/drawing/2014/main" id="{02AA738D-5429-7C91-EB14-B370923D128E}"/>
              </a:ext>
            </a:extLst>
          </p:cNvPr>
          <p:cNvGrpSpPr/>
          <p:nvPr/>
        </p:nvGrpSpPr>
        <p:grpSpPr>
          <a:xfrm>
            <a:off x="2683540" y="1459038"/>
            <a:ext cx="1216152" cy="1917352"/>
            <a:chOff x="2683540" y="1459038"/>
            <a:chExt cx="1216152" cy="1917352"/>
          </a:xfrm>
        </p:grpSpPr>
        <p:sp>
          <p:nvSpPr>
            <p:cNvPr id="34" name="Rectangle: Rounded Corners 33">
              <a:extLst>
                <a:ext uri="{FF2B5EF4-FFF2-40B4-BE49-F238E27FC236}">
                  <a16:creationId xmlns:a16="http://schemas.microsoft.com/office/drawing/2014/main" id="{BF481A20-200A-7095-05FC-73852B5C63F9}"/>
                </a:ext>
              </a:extLst>
            </p:cNvPr>
            <p:cNvSpPr/>
            <p:nvPr/>
          </p:nvSpPr>
          <p:spPr>
            <a:xfrm>
              <a:off x="2690142" y="1488941"/>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0" name="TextBox 39">
              <a:extLst>
                <a:ext uri="{FF2B5EF4-FFF2-40B4-BE49-F238E27FC236}">
                  <a16:creationId xmlns:a16="http://schemas.microsoft.com/office/drawing/2014/main" id="{3F0FEF4A-6719-FD64-5CCB-B8AE22711382}"/>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4’</a:t>
              </a:r>
            </a:p>
          </p:txBody>
        </p:sp>
        <p:pic>
          <p:nvPicPr>
            <p:cNvPr id="36" name="Picture 6">
              <a:extLst>
                <a:ext uri="{FF2B5EF4-FFF2-40B4-BE49-F238E27FC236}">
                  <a16:creationId xmlns:a16="http://schemas.microsoft.com/office/drawing/2014/main" id="{D65244AD-82EB-9438-BC26-FB2275A32B82}"/>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sp>
          <p:nvSpPr>
            <p:cNvPr id="37" name="Round Same Side Corner Rectangle 12">
              <a:extLst>
                <a:ext uri="{FF2B5EF4-FFF2-40B4-BE49-F238E27FC236}">
                  <a16:creationId xmlns:a16="http://schemas.microsoft.com/office/drawing/2014/main" id="{5EA19B40-EBF2-9871-4E59-56891FD9017A}"/>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CF0E6B86-A0C5-885B-DA0F-12C8EF648CBD}"/>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66633F6-5936-0B89-39EB-46D157D64577}"/>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35" name="TextBox 34">
              <a:extLst>
                <a:ext uri="{FF2B5EF4-FFF2-40B4-BE49-F238E27FC236}">
                  <a16:creationId xmlns:a16="http://schemas.microsoft.com/office/drawing/2014/main" id="{106DEE65-1363-F3E2-1FA9-660608E1E913}"/>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Fall from Elevation</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29BE229A-A7D9-4776-FDEA-0F96F8CE51A8}"/>
              </a:ext>
            </a:extLst>
          </p:cNvPr>
          <p:cNvGrpSpPr/>
          <p:nvPr/>
        </p:nvGrpSpPr>
        <p:grpSpPr>
          <a:xfrm>
            <a:off x="9694500" y="1459038"/>
            <a:ext cx="1216152" cy="1917352"/>
            <a:chOff x="9694500" y="1459038"/>
            <a:chExt cx="1216152" cy="1917352"/>
          </a:xfrm>
        </p:grpSpPr>
        <p:sp>
          <p:nvSpPr>
            <p:cNvPr id="42" name="Rectangle: Rounded Corners 41">
              <a:extLst>
                <a:ext uri="{FF2B5EF4-FFF2-40B4-BE49-F238E27FC236}">
                  <a16:creationId xmlns:a16="http://schemas.microsoft.com/office/drawing/2014/main" id="{08497406-2B15-FA9C-A8E8-4C757C051FFA}"/>
                </a:ext>
              </a:extLst>
            </p:cNvPr>
            <p:cNvSpPr/>
            <p:nvPr/>
          </p:nvSpPr>
          <p:spPr>
            <a:xfrm>
              <a:off x="9696644" y="1509171"/>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8" name="TextBox 47">
              <a:extLst>
                <a:ext uri="{FF2B5EF4-FFF2-40B4-BE49-F238E27FC236}">
                  <a16:creationId xmlns:a16="http://schemas.microsoft.com/office/drawing/2014/main" id="{6DC67E4A-B665-D2C3-127B-B4F03F15C8A5}"/>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latin typeface="Corbel" panose="020B0503020204020204" pitchFamily="34" charset="0"/>
                  <a:ea typeface="Open Sans Extrabold" panose="020B0906030804020204" pitchFamily="34" charset="0"/>
                  <a:cs typeface="Arial" panose="020B0604020202020204" pitchFamily="34" charset="0"/>
                </a:rPr>
                <a:t>≥ 30 MPH</a:t>
              </a:r>
            </a:p>
          </p:txBody>
        </p:sp>
        <p:pic>
          <p:nvPicPr>
            <p:cNvPr id="44" name="Picture 6">
              <a:extLst>
                <a:ext uri="{FF2B5EF4-FFF2-40B4-BE49-F238E27FC236}">
                  <a16:creationId xmlns:a16="http://schemas.microsoft.com/office/drawing/2014/main" id="{982A7E33-3D10-993C-6D01-46A6EB4651BD}"/>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sp>
          <p:nvSpPr>
            <p:cNvPr id="45" name="Round Same Side Corner Rectangle 12">
              <a:extLst>
                <a:ext uri="{FF2B5EF4-FFF2-40B4-BE49-F238E27FC236}">
                  <a16:creationId xmlns:a16="http://schemas.microsoft.com/office/drawing/2014/main" id="{08171CCD-882A-B76C-A725-DFA3C3987198}"/>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E446E94C-3418-51AF-290C-184CA1004D64}"/>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BCF2A6FB-C8E8-DD39-A704-1E447397CDFD}"/>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43" name="TextBox 42">
              <a:extLst>
                <a:ext uri="{FF2B5EF4-FFF2-40B4-BE49-F238E27FC236}">
                  <a16:creationId xmlns:a16="http://schemas.microsoft.com/office/drawing/2014/main" id="{54F1A6BB-0A5E-406D-4DBA-82DF55B8BD81}"/>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Motor Vehicle</a:t>
              </a:r>
            </a:p>
            <a:p>
              <a:pPr algn="ctr" defTabSz="609585"/>
              <a:r>
                <a:rPr lang="en-US" sz="933" dirty="0">
                  <a:solidFill>
                    <a:schemeClr val="bg1"/>
                  </a:solidFill>
                  <a:latin typeface="Corbel" panose="020B0503020204020204" pitchFamily="34" charset="0"/>
                  <a:cs typeface="Arial" panose="020B0604020202020204" pitchFamily="34" charset="0"/>
                </a:rPr>
                <a:t>Collision (occupant)</a:t>
              </a:r>
            </a:p>
          </p:txBody>
        </p:sp>
      </p:grpSp>
      <p:grpSp>
        <p:nvGrpSpPr>
          <p:cNvPr id="72" name="Group 71">
            <a:extLst>
              <a:ext uri="{FF2B5EF4-FFF2-40B4-BE49-F238E27FC236}">
                <a16:creationId xmlns:a16="http://schemas.microsoft.com/office/drawing/2014/main" id="{E2B93A22-CBD8-8BF8-DCB7-E6E1096F4058}"/>
              </a:ext>
            </a:extLst>
          </p:cNvPr>
          <p:cNvGrpSpPr/>
          <p:nvPr/>
        </p:nvGrpSpPr>
        <p:grpSpPr>
          <a:xfrm>
            <a:off x="8292308" y="1459038"/>
            <a:ext cx="1216152" cy="1917352"/>
            <a:chOff x="8292308" y="1459038"/>
            <a:chExt cx="1216152" cy="1917352"/>
          </a:xfrm>
        </p:grpSpPr>
        <p:sp>
          <p:nvSpPr>
            <p:cNvPr id="75" name="Rectangle: Rounded Corners 74">
              <a:extLst>
                <a:ext uri="{FF2B5EF4-FFF2-40B4-BE49-F238E27FC236}">
                  <a16:creationId xmlns:a16="http://schemas.microsoft.com/office/drawing/2014/main" id="{83E52A7F-246E-8497-68D7-513750A2405C}"/>
                </a:ext>
              </a:extLst>
            </p:cNvPr>
            <p:cNvSpPr/>
            <p:nvPr/>
          </p:nvSpPr>
          <p:spPr>
            <a:xfrm>
              <a:off x="8292308" y="1509171"/>
              <a:ext cx="1191838"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0" name="Graphic 79">
              <a:extLst>
                <a:ext uri="{FF2B5EF4-FFF2-40B4-BE49-F238E27FC236}">
                  <a16:creationId xmlns:a16="http://schemas.microsoft.com/office/drawing/2014/main" id="{A54230BF-A57F-594E-3FDD-B8BE9147224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96C8BFF7-D97C-87D0-72D2-32DFAD9DC67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sp>
          <p:nvSpPr>
            <p:cNvPr id="77" name="Round Same Side Corner Rectangle 12">
              <a:extLst>
                <a:ext uri="{FF2B5EF4-FFF2-40B4-BE49-F238E27FC236}">
                  <a16:creationId xmlns:a16="http://schemas.microsoft.com/office/drawing/2014/main" id="{8BD2D355-C2AF-D3BC-3538-F8B520163E62}"/>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DB872B62-D127-759B-BFB3-63508CA5A0BF}"/>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6B42FC77-ABDA-B32D-636F-21AF354206BE}"/>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76" name="TextBox 75">
              <a:extLst>
                <a:ext uri="{FF2B5EF4-FFF2-40B4-BE49-F238E27FC236}">
                  <a16:creationId xmlns:a16="http://schemas.microsoft.com/office/drawing/2014/main" id="{7021662C-26DD-46EF-0A71-E4176DE36E26}"/>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Arc Flash</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3CA7DA97-77A8-D299-8033-EC42FAE91699}"/>
              </a:ext>
            </a:extLst>
          </p:cNvPr>
          <p:cNvGrpSpPr/>
          <p:nvPr/>
        </p:nvGrpSpPr>
        <p:grpSpPr>
          <a:xfrm>
            <a:off x="5487924" y="1459038"/>
            <a:ext cx="1216152" cy="1917352"/>
            <a:chOff x="5487924" y="1459038"/>
            <a:chExt cx="1216152" cy="1917352"/>
          </a:xfrm>
        </p:grpSpPr>
        <p:sp>
          <p:nvSpPr>
            <p:cNvPr id="83" name="Rectangle: Rounded Corners 82">
              <a:extLst>
                <a:ext uri="{FF2B5EF4-FFF2-40B4-BE49-F238E27FC236}">
                  <a16:creationId xmlns:a16="http://schemas.microsoft.com/office/drawing/2014/main" id="{1C8EB993-D063-D5AD-E258-E8B3746D210F}"/>
                </a:ext>
              </a:extLst>
            </p:cNvPr>
            <p:cNvSpPr/>
            <p:nvPr/>
          </p:nvSpPr>
          <p:spPr>
            <a:xfrm>
              <a:off x="5487924" y="1488733"/>
              <a:ext cx="1197284"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4" name="Picture 6">
              <a:extLst>
                <a:ext uri="{FF2B5EF4-FFF2-40B4-BE49-F238E27FC236}">
                  <a16:creationId xmlns:a16="http://schemas.microsoft.com/office/drawing/2014/main" id="{669B61CA-B24F-CD2D-A551-BAC83F4B180A}"/>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sp>
          <p:nvSpPr>
            <p:cNvPr id="85" name="Round Same Side Corner Rectangle 12">
              <a:extLst>
                <a:ext uri="{FF2B5EF4-FFF2-40B4-BE49-F238E27FC236}">
                  <a16:creationId xmlns:a16="http://schemas.microsoft.com/office/drawing/2014/main" id="{61A91B12-572F-42CA-43FE-C3136DF53E11}"/>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1F5D3A91-0D33-678C-8745-EBA878ED6AD8}"/>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CE768FCF-7164-E77F-DF7B-82686218B4C4}"/>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88" name="TextBox 87">
              <a:extLst>
                <a:ext uri="{FF2B5EF4-FFF2-40B4-BE49-F238E27FC236}">
                  <a16:creationId xmlns:a16="http://schemas.microsoft.com/office/drawing/2014/main" id="{F06CECF5-530C-9F42-509E-FFCC3BD5B24F}"/>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Heavy Rotating </a:t>
              </a:r>
            </a:p>
            <a:p>
              <a:pPr algn="ctr" defTabSz="609585"/>
              <a:r>
                <a:rPr lang="en-US" sz="933" dirty="0">
                  <a:solidFill>
                    <a:schemeClr val="bg1"/>
                  </a:solidFill>
                  <a:latin typeface="Corbel" panose="020B0503020204020204" pitchFamily="34" charset="0"/>
                  <a:cs typeface="Arial" panose="020B0604020202020204" pitchFamily="34" charset="0"/>
                </a:rPr>
                <a:t>Equipment</a:t>
              </a:r>
            </a:p>
          </p:txBody>
        </p:sp>
      </p:grpSp>
      <p:grpSp>
        <p:nvGrpSpPr>
          <p:cNvPr id="57" name="Group 56">
            <a:extLst>
              <a:ext uri="{FF2B5EF4-FFF2-40B4-BE49-F238E27FC236}">
                <a16:creationId xmlns:a16="http://schemas.microsoft.com/office/drawing/2014/main" id="{27974B0E-A616-2FFD-6ED6-43C81F15CA7B}"/>
              </a:ext>
            </a:extLst>
          </p:cNvPr>
          <p:cNvGrpSpPr/>
          <p:nvPr/>
        </p:nvGrpSpPr>
        <p:grpSpPr>
          <a:xfrm>
            <a:off x="4085732" y="1459038"/>
            <a:ext cx="1216152" cy="1917352"/>
            <a:chOff x="4085732" y="1459038"/>
            <a:chExt cx="1216152" cy="1917352"/>
          </a:xfrm>
        </p:grpSpPr>
        <p:sp>
          <p:nvSpPr>
            <p:cNvPr id="90" name="Rectangle: Rounded Corners 89">
              <a:extLst>
                <a:ext uri="{FF2B5EF4-FFF2-40B4-BE49-F238E27FC236}">
                  <a16:creationId xmlns:a16="http://schemas.microsoft.com/office/drawing/2014/main" id="{231D2733-F0D3-6B8E-5DE8-C7F4C40B5442}"/>
                </a:ext>
              </a:extLst>
            </p:cNvPr>
            <p:cNvSpPr/>
            <p:nvPr/>
          </p:nvSpPr>
          <p:spPr>
            <a:xfrm>
              <a:off x="4089546" y="1488941"/>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95" name="Graphic 94">
              <a:extLst>
                <a:ext uri="{FF2B5EF4-FFF2-40B4-BE49-F238E27FC236}">
                  <a16:creationId xmlns:a16="http://schemas.microsoft.com/office/drawing/2014/main" id="{09F72B74-F67C-CBFA-35D2-42491FD5CEF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4AADD013-09D4-E039-CCEA-D6D635CCD03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D2829781-9E58-3C86-57D4-C097840455C5}"/>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sp>
          <p:nvSpPr>
            <p:cNvPr id="92" name="Round Same Side Corner Rectangle 12">
              <a:extLst>
                <a:ext uri="{FF2B5EF4-FFF2-40B4-BE49-F238E27FC236}">
                  <a16:creationId xmlns:a16="http://schemas.microsoft.com/office/drawing/2014/main" id="{9B3105A7-37CF-C6AC-6336-39812F5EBF75}"/>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FE80B0B3-3A5E-BBE3-78BA-41D1192D5BE9}"/>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43194A83-84E8-5708-DEB4-55BC7EB5F60D}"/>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91" name="TextBox 90">
              <a:extLst>
                <a:ext uri="{FF2B5EF4-FFF2-40B4-BE49-F238E27FC236}">
                  <a16:creationId xmlns:a16="http://schemas.microsoft.com/office/drawing/2014/main" id="{B5148AF2-8271-6A0E-6863-CFA9A8A951CB}"/>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schemeClr val="bg1"/>
                  </a:solidFill>
                  <a:latin typeface="Corbel" panose="020B0503020204020204" pitchFamily="34" charset="0"/>
                  <a:cs typeface="Arial" panose="020B0604020202020204" pitchFamily="34" charset="0"/>
                </a:rPr>
                <a:t>Mobile Equipment/Traffic</a:t>
              </a:r>
            </a:p>
            <a:p>
              <a:pPr algn="ctr" defTabSz="609585"/>
              <a:r>
                <a:rPr lang="en-US" sz="867" dirty="0">
                  <a:solidFill>
                    <a:schemeClr val="bg1"/>
                  </a:solidFill>
                  <a:latin typeface="Corbel" panose="020B0503020204020204" pitchFamily="34" charset="0"/>
                  <a:cs typeface="Arial" panose="020B0604020202020204" pitchFamily="34" charset="0"/>
                </a:rPr>
                <a:t>and Workers on Foot</a:t>
              </a:r>
            </a:p>
          </p:txBody>
        </p:sp>
      </p:grpSp>
      <p:grpSp>
        <p:nvGrpSpPr>
          <p:cNvPr id="2" name="Group 1">
            <a:extLst>
              <a:ext uri="{FF2B5EF4-FFF2-40B4-BE49-F238E27FC236}">
                <a16:creationId xmlns:a16="http://schemas.microsoft.com/office/drawing/2014/main" id="{203C4AF7-12D4-FF98-608D-7F076C4F16B9}"/>
              </a:ext>
            </a:extLst>
          </p:cNvPr>
          <p:cNvGrpSpPr/>
          <p:nvPr/>
        </p:nvGrpSpPr>
        <p:grpSpPr>
          <a:xfrm>
            <a:off x="1281348" y="1459038"/>
            <a:ext cx="1216152" cy="1917352"/>
            <a:chOff x="1281348" y="1459038"/>
            <a:chExt cx="1216152" cy="1917352"/>
          </a:xfrm>
        </p:grpSpPr>
        <p:sp>
          <p:nvSpPr>
            <p:cNvPr id="99" name="Rectangle: Rounded Corners 98">
              <a:extLst>
                <a:ext uri="{FF2B5EF4-FFF2-40B4-BE49-F238E27FC236}">
                  <a16:creationId xmlns:a16="http://schemas.microsoft.com/office/drawing/2014/main" id="{AD7D5676-7254-1EAF-A9AF-BC820317A689}"/>
                </a:ext>
              </a:extLst>
            </p:cNvPr>
            <p:cNvSpPr/>
            <p:nvPr/>
          </p:nvSpPr>
          <p:spPr>
            <a:xfrm>
              <a:off x="1282895" y="1505866"/>
              <a:ext cx="1197359" cy="1379355"/>
            </a:xfrm>
            <a:prstGeom prst="roundRect">
              <a:avLst>
                <a:gd name="adj" fmla="val 1193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00" name="Picture 6">
              <a:extLst>
                <a:ext uri="{FF2B5EF4-FFF2-40B4-BE49-F238E27FC236}">
                  <a16:creationId xmlns:a16="http://schemas.microsoft.com/office/drawing/2014/main" id="{6930E209-75B5-0833-8E97-D0C692290BF8}"/>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sp>
          <p:nvSpPr>
            <p:cNvPr id="101" name="Round Same Side Corner Rectangle 12">
              <a:extLst>
                <a:ext uri="{FF2B5EF4-FFF2-40B4-BE49-F238E27FC236}">
                  <a16:creationId xmlns:a16="http://schemas.microsoft.com/office/drawing/2014/main" id="{B70E97C9-1214-A8BE-336B-9549E6908D11}"/>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745ADD85-9082-3689-1227-167164196925}"/>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75CC7F3B-D63F-7CFB-165C-0AC7F75E80FC}"/>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104" name="TextBox 103">
              <a:extLst>
                <a:ext uri="{FF2B5EF4-FFF2-40B4-BE49-F238E27FC236}">
                  <a16:creationId xmlns:a16="http://schemas.microsoft.com/office/drawing/2014/main" id="{FC252140-F6C1-89C6-1749-0E2FC77E3742}"/>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Suspended Load</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9720905E-E64D-5978-F139-CB7E7484D1C6}"/>
              </a:ext>
            </a:extLst>
          </p:cNvPr>
          <p:cNvSpPr txBox="1"/>
          <p:nvPr/>
        </p:nvSpPr>
        <p:spPr>
          <a:xfrm>
            <a:off x="1210169" y="198685"/>
            <a:ext cx="8994987" cy="461665"/>
          </a:xfrm>
          <a:prstGeom prst="rect">
            <a:avLst/>
          </a:prstGeom>
          <a:noFill/>
        </p:spPr>
        <p:txBody>
          <a:bodyPr wrap="square" rtlCol="0">
            <a:spAutoFit/>
          </a:bodyPr>
          <a:lstStyle/>
          <a:p>
            <a:pPr defTabSz="609585"/>
            <a:r>
              <a:rPr lang="en-US" sz="2400" dirty="0">
                <a:solidFill>
                  <a:prstClr val="black"/>
                </a:solidFill>
                <a:latin typeface="Calibri"/>
              </a:rPr>
              <a:t>White Background, White Text shape included for demonstration</a:t>
            </a:r>
          </a:p>
        </p:txBody>
      </p:sp>
    </p:spTree>
    <p:extLst>
      <p:ext uri="{BB962C8B-B14F-4D97-AF65-F5344CB8AC3E}">
        <p14:creationId xmlns:p14="http://schemas.microsoft.com/office/powerpoint/2010/main" val="2292756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F24DB-05D6-1035-4835-05EC76290CC6}"/>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54278B7F-89EA-DF09-54C8-27EEFB59DA8F}"/>
              </a:ext>
            </a:extLst>
          </p:cNvPr>
          <p:cNvSpPr/>
          <p:nvPr/>
        </p:nvSpPr>
        <p:spPr>
          <a:xfrm>
            <a:off x="975289" y="1275416"/>
            <a:ext cx="10412871" cy="43071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64" name="Group 63">
            <a:extLst>
              <a:ext uri="{FF2B5EF4-FFF2-40B4-BE49-F238E27FC236}">
                <a16:creationId xmlns:a16="http://schemas.microsoft.com/office/drawing/2014/main" id="{A7184082-4C1B-2DEF-8CA8-C67A10A4DACA}"/>
              </a:ext>
            </a:extLst>
          </p:cNvPr>
          <p:cNvGrpSpPr/>
          <p:nvPr/>
        </p:nvGrpSpPr>
        <p:grpSpPr>
          <a:xfrm>
            <a:off x="5487924" y="3693334"/>
            <a:ext cx="1216152" cy="1917352"/>
            <a:chOff x="5487924" y="3693334"/>
            <a:chExt cx="1216152" cy="1917352"/>
          </a:xfrm>
        </p:grpSpPr>
        <p:sp>
          <p:nvSpPr>
            <p:cNvPr id="5" name="Rectangle: Rounded Corners 4">
              <a:extLst>
                <a:ext uri="{FF2B5EF4-FFF2-40B4-BE49-F238E27FC236}">
                  <a16:creationId xmlns:a16="http://schemas.microsoft.com/office/drawing/2014/main" id="{223C72E4-D7B1-A810-80E2-12F852161619}"/>
                </a:ext>
              </a:extLst>
            </p:cNvPr>
            <p:cNvSpPr/>
            <p:nvPr/>
          </p:nvSpPr>
          <p:spPr>
            <a:xfrm>
              <a:off x="5490727" y="3724449"/>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6" name="Picture 6">
              <a:extLst>
                <a:ext uri="{FF2B5EF4-FFF2-40B4-BE49-F238E27FC236}">
                  <a16:creationId xmlns:a16="http://schemas.microsoft.com/office/drawing/2014/main" id="{49667C11-B226-2BA8-6EDD-A83694D535C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sp>
          <p:nvSpPr>
            <p:cNvPr id="7" name="Round Same Side Corner Rectangle 12">
              <a:extLst>
                <a:ext uri="{FF2B5EF4-FFF2-40B4-BE49-F238E27FC236}">
                  <a16:creationId xmlns:a16="http://schemas.microsoft.com/office/drawing/2014/main" id="{EEF93ACC-6844-1738-7B23-FD386966D6D7}"/>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 name="Rounded Rectangle 13">
              <a:extLst>
                <a:ext uri="{FF2B5EF4-FFF2-40B4-BE49-F238E27FC236}">
                  <a16:creationId xmlns:a16="http://schemas.microsoft.com/office/drawing/2014/main" id="{8690EFAD-3FB4-601C-0819-10FB49F26448}"/>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220B2CB-2293-90DD-14BE-3A1AEAAB95B8}"/>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0" name="TextBox 9">
              <a:extLst>
                <a:ext uri="{FF2B5EF4-FFF2-40B4-BE49-F238E27FC236}">
                  <a16:creationId xmlns:a16="http://schemas.microsoft.com/office/drawing/2014/main" id="{CC34EC09-2891-A044-D1B5-DA55A2184DED}"/>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Steam</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F3EDCF74-A9D3-B1A0-A82A-CCB212F773E0}"/>
              </a:ext>
            </a:extLst>
          </p:cNvPr>
          <p:cNvGrpSpPr/>
          <p:nvPr/>
        </p:nvGrpSpPr>
        <p:grpSpPr>
          <a:xfrm>
            <a:off x="2683540" y="3693334"/>
            <a:ext cx="1216152" cy="1917352"/>
            <a:chOff x="2683540" y="3693334"/>
            <a:chExt cx="1216152" cy="1917352"/>
          </a:xfrm>
        </p:grpSpPr>
        <p:sp>
          <p:nvSpPr>
            <p:cNvPr id="12" name="Rectangle: Rounded Corners 11">
              <a:extLst>
                <a:ext uri="{FF2B5EF4-FFF2-40B4-BE49-F238E27FC236}">
                  <a16:creationId xmlns:a16="http://schemas.microsoft.com/office/drawing/2014/main" id="{1D327C15-17A6-657E-3646-3D64E246F22D}"/>
                </a:ext>
              </a:extLst>
            </p:cNvPr>
            <p:cNvSpPr/>
            <p:nvPr/>
          </p:nvSpPr>
          <p:spPr>
            <a:xfrm>
              <a:off x="2686085" y="3740480"/>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3" name="Picture 6">
              <a:extLst>
                <a:ext uri="{FF2B5EF4-FFF2-40B4-BE49-F238E27FC236}">
                  <a16:creationId xmlns:a16="http://schemas.microsoft.com/office/drawing/2014/main" id="{DDF0D11C-8901-A653-0B08-F574753AFB5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sp>
          <p:nvSpPr>
            <p:cNvPr id="14" name="Round Same Side Corner Rectangle 12">
              <a:extLst>
                <a:ext uri="{FF2B5EF4-FFF2-40B4-BE49-F238E27FC236}">
                  <a16:creationId xmlns:a16="http://schemas.microsoft.com/office/drawing/2014/main" id="{F7566220-4240-7A25-23A0-B63A71FCC070}"/>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BEF50C69-8196-DC32-E34A-147742A2AE8D}"/>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24C9F42-5496-02E3-6F89-BE78504300B5}"/>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17" name="TextBox 16">
              <a:extLst>
                <a:ext uri="{FF2B5EF4-FFF2-40B4-BE49-F238E27FC236}">
                  <a16:creationId xmlns:a16="http://schemas.microsoft.com/office/drawing/2014/main" id="{56EE737E-F67A-7100-CE6A-A4E55F216CA1}"/>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Explosion</a:t>
              </a:r>
            </a:p>
            <a:p>
              <a:pPr algn="ctr" defTabSz="609585"/>
              <a:r>
                <a:rPr lang="en-US" sz="933" dirty="0">
                  <a:solidFill>
                    <a:prstClr val="black"/>
                  </a:solidFill>
                  <a:latin typeface="Corbel" panose="020B0503020204020204" pitchFamily="34" charset="0"/>
                  <a:cs typeface="Arial" panose="020B0604020202020204" pitchFamily="34" charset="0"/>
                </a:rPr>
                <a:t> </a:t>
              </a:r>
            </a:p>
          </p:txBody>
        </p:sp>
      </p:grpSp>
      <p:grpSp>
        <p:nvGrpSpPr>
          <p:cNvPr id="57" name="Group 56">
            <a:extLst>
              <a:ext uri="{FF2B5EF4-FFF2-40B4-BE49-F238E27FC236}">
                <a16:creationId xmlns:a16="http://schemas.microsoft.com/office/drawing/2014/main" id="{C7156C3B-16F1-C138-72D2-09A9B847E761}"/>
              </a:ext>
            </a:extLst>
          </p:cNvPr>
          <p:cNvGrpSpPr/>
          <p:nvPr/>
        </p:nvGrpSpPr>
        <p:grpSpPr>
          <a:xfrm>
            <a:off x="4085732" y="3693334"/>
            <a:ext cx="1216152" cy="1917352"/>
            <a:chOff x="4085732" y="3693334"/>
            <a:chExt cx="1216152" cy="1917352"/>
          </a:xfrm>
        </p:grpSpPr>
        <p:sp>
          <p:nvSpPr>
            <p:cNvPr id="27" name="Rectangle: Rounded Corners 26">
              <a:extLst>
                <a:ext uri="{FF2B5EF4-FFF2-40B4-BE49-F238E27FC236}">
                  <a16:creationId xmlns:a16="http://schemas.microsoft.com/office/drawing/2014/main" id="{900DED62-C2B8-2E02-86EC-C5FE133AB2FD}"/>
                </a:ext>
              </a:extLst>
            </p:cNvPr>
            <p:cNvSpPr/>
            <p:nvPr/>
          </p:nvSpPr>
          <p:spPr>
            <a:xfrm>
              <a:off x="4085732" y="3724449"/>
              <a:ext cx="1191302"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28" name="Picture 6" descr="Radioactive">
              <a:extLst>
                <a:ext uri="{FF2B5EF4-FFF2-40B4-BE49-F238E27FC236}">
                  <a16:creationId xmlns:a16="http://schemas.microsoft.com/office/drawing/2014/main" id="{405D07F5-46D4-F9C7-5C5E-1491C5F9C39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sp>
          <p:nvSpPr>
            <p:cNvPr id="29" name="Round Same Side Corner Rectangle 12">
              <a:extLst>
                <a:ext uri="{FF2B5EF4-FFF2-40B4-BE49-F238E27FC236}">
                  <a16:creationId xmlns:a16="http://schemas.microsoft.com/office/drawing/2014/main" id="{248B520B-8029-135F-9D2A-C512BC99AF74}"/>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834DC585-3290-8EC5-2611-DE71D5BE2660}"/>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0980703-69C1-6857-B9AB-A72BB560C328}"/>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32" name="TextBox 31">
              <a:extLst>
                <a:ext uri="{FF2B5EF4-FFF2-40B4-BE49-F238E27FC236}">
                  <a16:creationId xmlns:a16="http://schemas.microsoft.com/office/drawing/2014/main" id="{90E6EF08-B04E-F1A5-53F5-5F48C739ECC6}"/>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Toxic Chemical or</a:t>
              </a:r>
            </a:p>
            <a:p>
              <a:pPr algn="ctr" defTabSz="609585"/>
              <a:r>
                <a:rPr lang="en-US" sz="933" dirty="0">
                  <a:solidFill>
                    <a:prstClr val="black"/>
                  </a:solidFill>
                  <a:latin typeface="Corbel" panose="020B0503020204020204" pitchFamily="34" charset="0"/>
                  <a:cs typeface="Arial" panose="020B0604020202020204" pitchFamily="34" charset="0"/>
                </a:rPr>
                <a:t>Radiation</a:t>
              </a:r>
            </a:p>
          </p:txBody>
        </p:sp>
      </p:grpSp>
      <p:grpSp>
        <p:nvGrpSpPr>
          <p:cNvPr id="72" name="Group 71">
            <a:extLst>
              <a:ext uri="{FF2B5EF4-FFF2-40B4-BE49-F238E27FC236}">
                <a16:creationId xmlns:a16="http://schemas.microsoft.com/office/drawing/2014/main" id="{CCEC4EA8-88D7-C2C2-062E-D1F10E41F17F}"/>
              </a:ext>
            </a:extLst>
          </p:cNvPr>
          <p:cNvGrpSpPr/>
          <p:nvPr/>
        </p:nvGrpSpPr>
        <p:grpSpPr>
          <a:xfrm>
            <a:off x="8292310" y="3693334"/>
            <a:ext cx="1216152" cy="1917352"/>
            <a:chOff x="8292310" y="3693334"/>
            <a:chExt cx="1216152" cy="1917352"/>
          </a:xfrm>
        </p:grpSpPr>
        <p:sp>
          <p:nvSpPr>
            <p:cNvPr id="50" name="Rectangle: Rounded Corners 49">
              <a:extLst>
                <a:ext uri="{FF2B5EF4-FFF2-40B4-BE49-F238E27FC236}">
                  <a16:creationId xmlns:a16="http://schemas.microsoft.com/office/drawing/2014/main" id="{41EBA7AC-01B6-7AB9-DFA7-FFCD193CEED4}"/>
                </a:ext>
              </a:extLst>
            </p:cNvPr>
            <p:cNvSpPr/>
            <p:nvPr/>
          </p:nvSpPr>
          <p:spPr>
            <a:xfrm>
              <a:off x="8292310" y="3740480"/>
              <a:ext cx="1197358"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6" name="TextBox 55">
              <a:extLst>
                <a:ext uri="{FF2B5EF4-FFF2-40B4-BE49-F238E27FC236}">
                  <a16:creationId xmlns:a16="http://schemas.microsoft.com/office/drawing/2014/main" id="{8DB9A5D6-3E7A-F278-854C-8B0494AB8240}"/>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solidFill>
                    <a:schemeClr val="bg1"/>
                  </a:solidFill>
                  <a:latin typeface="Corbel" panose="020B0503020204020204" pitchFamily="34" charset="0"/>
                  <a:ea typeface="Open Sans Extrabold" panose="020B0906030804020204" pitchFamily="34" charset="0"/>
                  <a:cs typeface="Arial" panose="020B0604020202020204" pitchFamily="34" charset="0"/>
                </a:rPr>
                <a:t>≥ 150° F</a:t>
              </a:r>
            </a:p>
          </p:txBody>
        </p:sp>
        <p:pic>
          <p:nvPicPr>
            <p:cNvPr id="52" name="Picture 6">
              <a:extLst>
                <a:ext uri="{FF2B5EF4-FFF2-40B4-BE49-F238E27FC236}">
                  <a16:creationId xmlns:a16="http://schemas.microsoft.com/office/drawing/2014/main" id="{1F3E37E4-563A-6AB4-A269-A68759CD0502}"/>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sp>
          <p:nvSpPr>
            <p:cNvPr id="53" name="Round Same Side Corner Rectangle 12">
              <a:extLst>
                <a:ext uri="{FF2B5EF4-FFF2-40B4-BE49-F238E27FC236}">
                  <a16:creationId xmlns:a16="http://schemas.microsoft.com/office/drawing/2014/main" id="{CAE9E85A-4C4C-6F5E-2976-2DB37800794F}"/>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499BB426-D5BC-14EA-B240-1F03CAC3136A}"/>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52DD558-4A45-1A79-9307-E63007CF21E2}"/>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51" name="TextBox 50">
              <a:extLst>
                <a:ext uri="{FF2B5EF4-FFF2-40B4-BE49-F238E27FC236}">
                  <a16:creationId xmlns:a16="http://schemas.microsoft.com/office/drawing/2014/main" id="{DA34BBC1-A4CC-EFBD-828C-4694D59E216F}"/>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High Surface</a:t>
              </a:r>
            </a:p>
            <a:p>
              <a:pPr algn="ctr" defTabSz="609585"/>
              <a:r>
                <a:rPr lang="en-US" sz="933" dirty="0">
                  <a:solidFill>
                    <a:prstClr val="black"/>
                  </a:solidFill>
                  <a:latin typeface="Corbel" panose="020B0503020204020204" pitchFamily="34" charset="0"/>
                  <a:cs typeface="Arial" panose="020B0604020202020204" pitchFamily="34" charset="0"/>
                </a:rPr>
                <a:t>Temperature </a:t>
              </a:r>
            </a:p>
          </p:txBody>
        </p:sp>
      </p:grpSp>
      <p:grpSp>
        <p:nvGrpSpPr>
          <p:cNvPr id="67" name="Group 66">
            <a:extLst>
              <a:ext uri="{FF2B5EF4-FFF2-40B4-BE49-F238E27FC236}">
                <a16:creationId xmlns:a16="http://schemas.microsoft.com/office/drawing/2014/main" id="{C2D5622B-0ED2-B90E-BBC6-EE505B538529}"/>
              </a:ext>
            </a:extLst>
          </p:cNvPr>
          <p:cNvGrpSpPr/>
          <p:nvPr/>
        </p:nvGrpSpPr>
        <p:grpSpPr>
          <a:xfrm>
            <a:off x="6890116" y="3693334"/>
            <a:ext cx="1216152" cy="1917352"/>
            <a:chOff x="6890116" y="3693334"/>
            <a:chExt cx="1216152" cy="1917352"/>
          </a:xfrm>
        </p:grpSpPr>
        <p:sp>
          <p:nvSpPr>
            <p:cNvPr id="58" name="Rectangle: Rounded Corners 57">
              <a:extLst>
                <a:ext uri="{FF2B5EF4-FFF2-40B4-BE49-F238E27FC236}">
                  <a16:creationId xmlns:a16="http://schemas.microsoft.com/office/drawing/2014/main" id="{604B53ED-8C20-D98E-9007-79C5D5792166}"/>
                </a:ext>
              </a:extLst>
            </p:cNvPr>
            <p:cNvSpPr/>
            <p:nvPr/>
          </p:nvSpPr>
          <p:spPr>
            <a:xfrm>
              <a:off x="6893049" y="3724449"/>
              <a:ext cx="1191864"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59" name="Picture 6">
              <a:extLst>
                <a:ext uri="{FF2B5EF4-FFF2-40B4-BE49-F238E27FC236}">
                  <a16:creationId xmlns:a16="http://schemas.microsoft.com/office/drawing/2014/main" id="{CA89EA5F-0899-B4DA-5DD2-4B812AC0423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sp>
          <p:nvSpPr>
            <p:cNvPr id="60" name="Round Same Side Corner Rectangle 12">
              <a:extLst>
                <a:ext uri="{FF2B5EF4-FFF2-40B4-BE49-F238E27FC236}">
                  <a16:creationId xmlns:a16="http://schemas.microsoft.com/office/drawing/2014/main" id="{267658FA-0761-96B6-3C26-D1626531F5D5}"/>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A6810B86-3C4B-9462-56E1-BC6D98967990}"/>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6C4FC41-17F3-04AD-4C50-A94B48BFC174}"/>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3" name="TextBox 62">
              <a:extLst>
                <a:ext uri="{FF2B5EF4-FFF2-40B4-BE49-F238E27FC236}">
                  <a16:creationId xmlns:a16="http://schemas.microsoft.com/office/drawing/2014/main" id="{31165A66-608F-36B5-B874-9E3042139C58}"/>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Fire with Sustained</a:t>
              </a:r>
            </a:p>
            <a:p>
              <a:pPr algn="ctr" defTabSz="609585"/>
              <a:r>
                <a:rPr lang="en-US" sz="933" dirty="0">
                  <a:solidFill>
                    <a:prstClr val="black"/>
                  </a:solidFill>
                  <a:latin typeface="Corbel" panose="020B0503020204020204" pitchFamily="34" charset="0"/>
                  <a:cs typeface="Arial" panose="020B0604020202020204" pitchFamily="34" charset="0"/>
                </a:rPr>
                <a:t>Fuel Source</a:t>
              </a:r>
            </a:p>
          </p:txBody>
        </p:sp>
      </p:grpSp>
      <p:grpSp>
        <p:nvGrpSpPr>
          <p:cNvPr id="41" name="Group 40">
            <a:extLst>
              <a:ext uri="{FF2B5EF4-FFF2-40B4-BE49-F238E27FC236}">
                <a16:creationId xmlns:a16="http://schemas.microsoft.com/office/drawing/2014/main" id="{E7B8C5F5-BA22-E1B0-6C6A-9320B91D4E4D}"/>
              </a:ext>
            </a:extLst>
          </p:cNvPr>
          <p:cNvGrpSpPr/>
          <p:nvPr/>
        </p:nvGrpSpPr>
        <p:grpSpPr>
          <a:xfrm>
            <a:off x="1281348" y="3693334"/>
            <a:ext cx="1216152" cy="1917352"/>
            <a:chOff x="1281348" y="3693334"/>
            <a:chExt cx="1216152" cy="1917352"/>
          </a:xfrm>
        </p:grpSpPr>
        <p:sp>
          <p:nvSpPr>
            <p:cNvPr id="65" name="Rectangle: Rounded Corners 64">
              <a:extLst>
                <a:ext uri="{FF2B5EF4-FFF2-40B4-BE49-F238E27FC236}">
                  <a16:creationId xmlns:a16="http://schemas.microsoft.com/office/drawing/2014/main" id="{EBBEB353-87F0-870F-E287-77B266E8AEC0}"/>
                </a:ext>
              </a:extLst>
            </p:cNvPr>
            <p:cNvSpPr/>
            <p:nvPr/>
          </p:nvSpPr>
          <p:spPr>
            <a:xfrm>
              <a:off x="1284269" y="3730883"/>
              <a:ext cx="1191864"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6" name="TextBox 65">
              <a:extLst>
                <a:ext uri="{FF2B5EF4-FFF2-40B4-BE49-F238E27FC236}">
                  <a16:creationId xmlns:a16="http://schemas.microsoft.com/office/drawing/2014/main" id="{353679DC-44DB-326B-5C26-6F25D3A15E75}"/>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5’</a:t>
              </a:r>
            </a:p>
          </p:txBody>
        </p:sp>
        <p:pic>
          <p:nvPicPr>
            <p:cNvPr id="109" name="Graphic 108">
              <a:extLst>
                <a:ext uri="{FF2B5EF4-FFF2-40B4-BE49-F238E27FC236}">
                  <a16:creationId xmlns:a16="http://schemas.microsoft.com/office/drawing/2014/main" id="{7D97FD24-6DB1-1AF5-08F9-AC604C70243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FA0CE7C8-9529-8233-89F2-F3EC000E7D90}"/>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sp>
          <p:nvSpPr>
            <p:cNvPr id="68" name="Round Same Side Corner Rectangle 12">
              <a:extLst>
                <a:ext uri="{FF2B5EF4-FFF2-40B4-BE49-F238E27FC236}">
                  <a16:creationId xmlns:a16="http://schemas.microsoft.com/office/drawing/2014/main" id="{1170E2C9-B34C-8F18-2FB6-4C271A943AE9}"/>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BFEF47E6-1D4E-A8D7-7767-0067ED481DA4}"/>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64A54A4E-6D53-48D5-1B42-D07D9AF515AF}"/>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71" name="TextBox 70">
              <a:extLst>
                <a:ext uri="{FF2B5EF4-FFF2-40B4-BE49-F238E27FC236}">
                  <a16:creationId xmlns:a16="http://schemas.microsoft.com/office/drawing/2014/main" id="{FF4B9C56-191F-93B3-0450-07416FAF279E}"/>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Excavation</a:t>
              </a:r>
            </a:p>
            <a:p>
              <a:pPr algn="ctr" defTabSz="609585"/>
              <a:r>
                <a:rPr lang="en-US" sz="933" dirty="0">
                  <a:solidFill>
                    <a:prstClr val="black"/>
                  </a:solidFill>
                  <a:latin typeface="Corbel" panose="020B0503020204020204" pitchFamily="34" charset="0"/>
                  <a:cs typeface="Arial" panose="020B0604020202020204" pitchFamily="34" charset="0"/>
                </a:rPr>
                <a:t>or Trench</a:t>
              </a:r>
            </a:p>
          </p:txBody>
        </p:sp>
      </p:grpSp>
      <p:grpSp>
        <p:nvGrpSpPr>
          <p:cNvPr id="18" name="Group 17">
            <a:extLst>
              <a:ext uri="{FF2B5EF4-FFF2-40B4-BE49-F238E27FC236}">
                <a16:creationId xmlns:a16="http://schemas.microsoft.com/office/drawing/2014/main" id="{897B139A-EBD1-4E13-4967-371E51F91A7E}"/>
              </a:ext>
            </a:extLst>
          </p:cNvPr>
          <p:cNvGrpSpPr/>
          <p:nvPr/>
        </p:nvGrpSpPr>
        <p:grpSpPr>
          <a:xfrm>
            <a:off x="6890116" y="1459038"/>
            <a:ext cx="1216152" cy="1917352"/>
            <a:chOff x="6890116" y="1459038"/>
            <a:chExt cx="1216152" cy="1917352"/>
          </a:xfrm>
        </p:grpSpPr>
        <p:sp>
          <p:nvSpPr>
            <p:cNvPr id="19" name="Rectangle: Rounded Corners 18">
              <a:extLst>
                <a:ext uri="{FF2B5EF4-FFF2-40B4-BE49-F238E27FC236}">
                  <a16:creationId xmlns:a16="http://schemas.microsoft.com/office/drawing/2014/main" id="{DFAE6C2B-BDB5-AB86-D5A9-EB39F1DF9D33}"/>
                </a:ext>
              </a:extLst>
            </p:cNvPr>
            <p:cNvSpPr/>
            <p:nvPr/>
          </p:nvSpPr>
          <p:spPr>
            <a:xfrm>
              <a:off x="6890116" y="1490628"/>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5" name="TextBox 24">
              <a:extLst>
                <a:ext uri="{FF2B5EF4-FFF2-40B4-BE49-F238E27FC236}">
                  <a16:creationId xmlns:a16="http://schemas.microsoft.com/office/drawing/2014/main" id="{A66B655E-9E09-5E11-855C-10F58C2F1C6E}"/>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solidFill>
                    <a:schemeClr val="bg1"/>
                  </a:solidFill>
                  <a:latin typeface="Corbel" panose="020B0503020204020204" pitchFamily="34" charset="0"/>
                  <a:ea typeface="Open Sans Extrabold" panose="020B0906030804020204" pitchFamily="34" charset="0"/>
                  <a:cs typeface="Arial" panose="020B0604020202020204" pitchFamily="34" charset="0"/>
                </a:rPr>
                <a:t>≥ 50 Volts</a:t>
              </a:r>
            </a:p>
          </p:txBody>
        </p:sp>
        <p:pic>
          <p:nvPicPr>
            <p:cNvPr id="21" name="Picture 6" descr="High voltage">
              <a:extLst>
                <a:ext uri="{FF2B5EF4-FFF2-40B4-BE49-F238E27FC236}">
                  <a16:creationId xmlns:a16="http://schemas.microsoft.com/office/drawing/2014/main" id="{A3033E7C-EE4B-FE6F-659B-957D2F878222}"/>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sp>
          <p:nvSpPr>
            <p:cNvPr id="22" name="Round Same Side Corner Rectangle 12">
              <a:extLst>
                <a:ext uri="{FF2B5EF4-FFF2-40B4-BE49-F238E27FC236}">
                  <a16:creationId xmlns:a16="http://schemas.microsoft.com/office/drawing/2014/main" id="{0140E2E4-E647-B91C-E966-56025F84C05D}"/>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D52D0D99-F50B-4733-3C02-F00569C656E6}"/>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169BA98-558A-1D0A-7C92-5FE8777422A9}"/>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20" name="TextBox 19">
              <a:extLst>
                <a:ext uri="{FF2B5EF4-FFF2-40B4-BE49-F238E27FC236}">
                  <a16:creationId xmlns:a16="http://schemas.microsoft.com/office/drawing/2014/main" id="{A37E745E-058C-23CD-2609-2BB5ECF4D9CE}"/>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Electrical Contact</a:t>
              </a:r>
            </a:p>
            <a:p>
              <a:pPr algn="ctr" defTabSz="609585"/>
              <a:r>
                <a:rPr lang="en-US" sz="933" dirty="0">
                  <a:solidFill>
                    <a:prstClr val="black"/>
                  </a:solidFill>
                  <a:latin typeface="Corbel" panose="020B0503020204020204" pitchFamily="34" charset="0"/>
                  <a:cs typeface="Arial" panose="020B0604020202020204" pitchFamily="34" charset="0"/>
                </a:rPr>
                <a:t>with Source</a:t>
              </a:r>
            </a:p>
          </p:txBody>
        </p:sp>
      </p:grpSp>
      <p:grpSp>
        <p:nvGrpSpPr>
          <p:cNvPr id="3" name="Group 2">
            <a:extLst>
              <a:ext uri="{FF2B5EF4-FFF2-40B4-BE49-F238E27FC236}">
                <a16:creationId xmlns:a16="http://schemas.microsoft.com/office/drawing/2014/main" id="{5807B8A2-10A1-2ACA-2E7D-549F75D54A14}"/>
              </a:ext>
            </a:extLst>
          </p:cNvPr>
          <p:cNvGrpSpPr/>
          <p:nvPr/>
        </p:nvGrpSpPr>
        <p:grpSpPr>
          <a:xfrm>
            <a:off x="2683540" y="1459038"/>
            <a:ext cx="1216152" cy="1917352"/>
            <a:chOff x="2683540" y="1459038"/>
            <a:chExt cx="1216152" cy="1917352"/>
          </a:xfrm>
        </p:grpSpPr>
        <p:sp>
          <p:nvSpPr>
            <p:cNvPr id="34" name="Rectangle: Rounded Corners 33">
              <a:extLst>
                <a:ext uri="{FF2B5EF4-FFF2-40B4-BE49-F238E27FC236}">
                  <a16:creationId xmlns:a16="http://schemas.microsoft.com/office/drawing/2014/main" id="{C4C485CA-1E7E-2CCB-CB27-590F5D7C1F83}"/>
                </a:ext>
              </a:extLst>
            </p:cNvPr>
            <p:cNvSpPr/>
            <p:nvPr/>
          </p:nvSpPr>
          <p:spPr>
            <a:xfrm>
              <a:off x="2690142" y="1488941"/>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0" name="TextBox 39">
              <a:extLst>
                <a:ext uri="{FF2B5EF4-FFF2-40B4-BE49-F238E27FC236}">
                  <a16:creationId xmlns:a16="http://schemas.microsoft.com/office/drawing/2014/main" id="{E5265DEC-9073-C9F6-BF64-BA1E32515E80}"/>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4’</a:t>
              </a:r>
            </a:p>
          </p:txBody>
        </p:sp>
        <p:pic>
          <p:nvPicPr>
            <p:cNvPr id="36" name="Picture 6">
              <a:extLst>
                <a:ext uri="{FF2B5EF4-FFF2-40B4-BE49-F238E27FC236}">
                  <a16:creationId xmlns:a16="http://schemas.microsoft.com/office/drawing/2014/main" id="{D3E62AE7-6CAC-4D09-AD56-FA041E1EAE26}"/>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sp>
          <p:nvSpPr>
            <p:cNvPr id="37" name="Round Same Side Corner Rectangle 12">
              <a:extLst>
                <a:ext uri="{FF2B5EF4-FFF2-40B4-BE49-F238E27FC236}">
                  <a16:creationId xmlns:a16="http://schemas.microsoft.com/office/drawing/2014/main" id="{FDCC4180-89FC-FD37-768C-5E6A5A5BD4A7}"/>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F8A3F73B-A991-0638-E645-105C578B8544}"/>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ECB3A69-0F3E-5B24-EC4C-5DEF6DD58A54}"/>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35" name="TextBox 34">
              <a:extLst>
                <a:ext uri="{FF2B5EF4-FFF2-40B4-BE49-F238E27FC236}">
                  <a16:creationId xmlns:a16="http://schemas.microsoft.com/office/drawing/2014/main" id="{C174F8EA-80EB-4860-9FBF-EDC97792D94C}"/>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Fall from Elevation</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B44A4B27-AF03-F6FF-C010-C3E78132C5FC}"/>
              </a:ext>
            </a:extLst>
          </p:cNvPr>
          <p:cNvGrpSpPr/>
          <p:nvPr/>
        </p:nvGrpSpPr>
        <p:grpSpPr>
          <a:xfrm>
            <a:off x="9694500" y="1459038"/>
            <a:ext cx="1216152" cy="1917352"/>
            <a:chOff x="9694500" y="1459038"/>
            <a:chExt cx="1216152" cy="1917352"/>
          </a:xfrm>
        </p:grpSpPr>
        <p:sp>
          <p:nvSpPr>
            <p:cNvPr id="42" name="Rectangle: Rounded Corners 41">
              <a:extLst>
                <a:ext uri="{FF2B5EF4-FFF2-40B4-BE49-F238E27FC236}">
                  <a16:creationId xmlns:a16="http://schemas.microsoft.com/office/drawing/2014/main" id="{065C7D85-D6B4-CCB0-00F6-A74BFD932903}"/>
                </a:ext>
              </a:extLst>
            </p:cNvPr>
            <p:cNvSpPr/>
            <p:nvPr/>
          </p:nvSpPr>
          <p:spPr>
            <a:xfrm>
              <a:off x="9696644" y="1509171"/>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8" name="TextBox 47">
              <a:extLst>
                <a:ext uri="{FF2B5EF4-FFF2-40B4-BE49-F238E27FC236}">
                  <a16:creationId xmlns:a16="http://schemas.microsoft.com/office/drawing/2014/main" id="{5E96169A-E197-273E-DFF5-1F3524FE3AAA}"/>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30 MPH</a:t>
              </a:r>
            </a:p>
          </p:txBody>
        </p:sp>
        <p:pic>
          <p:nvPicPr>
            <p:cNvPr id="44" name="Picture 6">
              <a:extLst>
                <a:ext uri="{FF2B5EF4-FFF2-40B4-BE49-F238E27FC236}">
                  <a16:creationId xmlns:a16="http://schemas.microsoft.com/office/drawing/2014/main" id="{53425D00-737F-5CC2-4626-4ABD82C34C42}"/>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sp>
          <p:nvSpPr>
            <p:cNvPr id="45" name="Round Same Side Corner Rectangle 12">
              <a:extLst>
                <a:ext uri="{FF2B5EF4-FFF2-40B4-BE49-F238E27FC236}">
                  <a16:creationId xmlns:a16="http://schemas.microsoft.com/office/drawing/2014/main" id="{B4C12001-859B-35DD-852D-5796A247C1BD}"/>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23E8A9CD-1AC2-B085-413E-721B496D89AA}"/>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BBC65F7-C71B-3C06-CB8D-18EF6F2F6438}"/>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43" name="TextBox 42">
              <a:extLst>
                <a:ext uri="{FF2B5EF4-FFF2-40B4-BE49-F238E27FC236}">
                  <a16:creationId xmlns:a16="http://schemas.microsoft.com/office/drawing/2014/main" id="{9894519B-2D2F-30CA-6397-EC26C8DB6750}"/>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Motor Vehicle</a:t>
              </a:r>
            </a:p>
            <a:p>
              <a:pPr algn="ctr" defTabSz="609585"/>
              <a:r>
                <a:rPr lang="en-US" sz="933" dirty="0">
                  <a:solidFill>
                    <a:prstClr val="black"/>
                  </a:solidFill>
                  <a:latin typeface="Corbel" panose="020B0503020204020204" pitchFamily="34" charset="0"/>
                  <a:cs typeface="Arial" panose="020B0604020202020204" pitchFamily="34" charset="0"/>
                </a:rPr>
                <a:t>Collision (occupant)</a:t>
              </a:r>
            </a:p>
          </p:txBody>
        </p:sp>
      </p:grpSp>
      <p:grpSp>
        <p:nvGrpSpPr>
          <p:cNvPr id="26" name="Group 25">
            <a:extLst>
              <a:ext uri="{FF2B5EF4-FFF2-40B4-BE49-F238E27FC236}">
                <a16:creationId xmlns:a16="http://schemas.microsoft.com/office/drawing/2014/main" id="{A0033AF1-1102-2D53-079C-075B38351943}"/>
              </a:ext>
            </a:extLst>
          </p:cNvPr>
          <p:cNvGrpSpPr/>
          <p:nvPr/>
        </p:nvGrpSpPr>
        <p:grpSpPr>
          <a:xfrm>
            <a:off x="8292308" y="1459038"/>
            <a:ext cx="1216152" cy="1917352"/>
            <a:chOff x="8292308" y="1459038"/>
            <a:chExt cx="1216152" cy="1917352"/>
          </a:xfrm>
        </p:grpSpPr>
        <p:sp>
          <p:nvSpPr>
            <p:cNvPr id="75" name="Rectangle: Rounded Corners 74">
              <a:extLst>
                <a:ext uri="{FF2B5EF4-FFF2-40B4-BE49-F238E27FC236}">
                  <a16:creationId xmlns:a16="http://schemas.microsoft.com/office/drawing/2014/main" id="{DC1E4029-8830-7286-9B57-4FFF28AA17DD}"/>
                </a:ext>
              </a:extLst>
            </p:cNvPr>
            <p:cNvSpPr/>
            <p:nvPr/>
          </p:nvSpPr>
          <p:spPr>
            <a:xfrm>
              <a:off x="8292308" y="1509171"/>
              <a:ext cx="1191838"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0" name="Graphic 79">
              <a:extLst>
                <a:ext uri="{FF2B5EF4-FFF2-40B4-BE49-F238E27FC236}">
                  <a16:creationId xmlns:a16="http://schemas.microsoft.com/office/drawing/2014/main" id="{DAA27135-0274-C141-3552-A2196195D51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36B748AE-8071-A098-AD04-BFD580B657E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sp>
          <p:nvSpPr>
            <p:cNvPr id="77" name="Round Same Side Corner Rectangle 12">
              <a:extLst>
                <a:ext uri="{FF2B5EF4-FFF2-40B4-BE49-F238E27FC236}">
                  <a16:creationId xmlns:a16="http://schemas.microsoft.com/office/drawing/2014/main" id="{6A2EC784-94F1-43D7-3150-5AD1B9FBC272}"/>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BF5A3238-A24E-CC5F-65A9-0C59FCF45A7B}"/>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AC556CFC-6784-75AC-8409-DD68BB4D76C7}"/>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76" name="TextBox 75">
              <a:extLst>
                <a:ext uri="{FF2B5EF4-FFF2-40B4-BE49-F238E27FC236}">
                  <a16:creationId xmlns:a16="http://schemas.microsoft.com/office/drawing/2014/main" id="{5696B9EE-B309-7A75-1AD1-96D96F8F92BA}"/>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Arc Flash</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8732EBF8-FE9E-3448-12E1-301ADE937D8D}"/>
              </a:ext>
            </a:extLst>
          </p:cNvPr>
          <p:cNvGrpSpPr/>
          <p:nvPr/>
        </p:nvGrpSpPr>
        <p:grpSpPr>
          <a:xfrm>
            <a:off x="5487924" y="1459038"/>
            <a:ext cx="1216152" cy="1917352"/>
            <a:chOff x="5487924" y="1459038"/>
            <a:chExt cx="1216152" cy="1917352"/>
          </a:xfrm>
        </p:grpSpPr>
        <p:sp>
          <p:nvSpPr>
            <p:cNvPr id="83" name="Rectangle: Rounded Corners 82">
              <a:extLst>
                <a:ext uri="{FF2B5EF4-FFF2-40B4-BE49-F238E27FC236}">
                  <a16:creationId xmlns:a16="http://schemas.microsoft.com/office/drawing/2014/main" id="{D34514C3-0830-C41E-C802-9423B1149F8A}"/>
                </a:ext>
              </a:extLst>
            </p:cNvPr>
            <p:cNvSpPr/>
            <p:nvPr/>
          </p:nvSpPr>
          <p:spPr>
            <a:xfrm>
              <a:off x="5487924" y="1488733"/>
              <a:ext cx="1197284"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4" name="Picture 6">
              <a:extLst>
                <a:ext uri="{FF2B5EF4-FFF2-40B4-BE49-F238E27FC236}">
                  <a16:creationId xmlns:a16="http://schemas.microsoft.com/office/drawing/2014/main" id="{C319ECA9-E2B5-EF80-702D-45CF465F442E}"/>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sp>
          <p:nvSpPr>
            <p:cNvPr id="85" name="Round Same Side Corner Rectangle 12">
              <a:extLst>
                <a:ext uri="{FF2B5EF4-FFF2-40B4-BE49-F238E27FC236}">
                  <a16:creationId xmlns:a16="http://schemas.microsoft.com/office/drawing/2014/main" id="{9E0BCD83-1933-3B03-4CE8-DE1B14A39577}"/>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02F962F9-FB4E-3A05-BE89-E89924E8F991}"/>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0DA58452-BBBC-4A13-76C9-1A311B777E87}"/>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88" name="TextBox 87">
              <a:extLst>
                <a:ext uri="{FF2B5EF4-FFF2-40B4-BE49-F238E27FC236}">
                  <a16:creationId xmlns:a16="http://schemas.microsoft.com/office/drawing/2014/main" id="{7D855ED6-7F52-14C5-617F-741A6DF033D2}"/>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Heavy Rotating </a:t>
              </a:r>
            </a:p>
            <a:p>
              <a:pPr algn="ctr" defTabSz="609585"/>
              <a:r>
                <a:rPr lang="en-US" sz="933" dirty="0">
                  <a:solidFill>
                    <a:prstClr val="black"/>
                  </a:solidFill>
                  <a:latin typeface="Corbel" panose="020B0503020204020204" pitchFamily="34" charset="0"/>
                  <a:cs typeface="Arial" panose="020B0604020202020204" pitchFamily="34" charset="0"/>
                </a:rPr>
                <a:t>Equipment</a:t>
              </a:r>
            </a:p>
          </p:txBody>
        </p:sp>
      </p:grpSp>
      <p:grpSp>
        <p:nvGrpSpPr>
          <p:cNvPr id="4" name="Group 3">
            <a:extLst>
              <a:ext uri="{FF2B5EF4-FFF2-40B4-BE49-F238E27FC236}">
                <a16:creationId xmlns:a16="http://schemas.microsoft.com/office/drawing/2014/main" id="{9836BDAD-C148-E136-12DF-6E0F2294A5B3}"/>
              </a:ext>
            </a:extLst>
          </p:cNvPr>
          <p:cNvGrpSpPr/>
          <p:nvPr/>
        </p:nvGrpSpPr>
        <p:grpSpPr>
          <a:xfrm>
            <a:off x="4085732" y="1459038"/>
            <a:ext cx="1216152" cy="1917352"/>
            <a:chOff x="4085732" y="1459038"/>
            <a:chExt cx="1216152" cy="1917352"/>
          </a:xfrm>
        </p:grpSpPr>
        <p:sp>
          <p:nvSpPr>
            <p:cNvPr id="90" name="Rectangle: Rounded Corners 89">
              <a:extLst>
                <a:ext uri="{FF2B5EF4-FFF2-40B4-BE49-F238E27FC236}">
                  <a16:creationId xmlns:a16="http://schemas.microsoft.com/office/drawing/2014/main" id="{96846F1B-0188-7019-70B4-FE3903832DFB}"/>
                </a:ext>
              </a:extLst>
            </p:cNvPr>
            <p:cNvSpPr/>
            <p:nvPr/>
          </p:nvSpPr>
          <p:spPr>
            <a:xfrm>
              <a:off x="4089546" y="1488941"/>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95" name="Graphic 94">
              <a:extLst>
                <a:ext uri="{FF2B5EF4-FFF2-40B4-BE49-F238E27FC236}">
                  <a16:creationId xmlns:a16="http://schemas.microsoft.com/office/drawing/2014/main" id="{03781848-D3BC-50B7-A71F-434D41F1F6F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14D24CAE-8193-3537-ACE9-9AC0D92F17E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87997B64-2DF7-DAE3-B0DB-5A713F636397}"/>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sp>
          <p:nvSpPr>
            <p:cNvPr id="92" name="Round Same Side Corner Rectangle 12">
              <a:extLst>
                <a:ext uri="{FF2B5EF4-FFF2-40B4-BE49-F238E27FC236}">
                  <a16:creationId xmlns:a16="http://schemas.microsoft.com/office/drawing/2014/main" id="{D6458B34-4D84-DC49-C7D3-F15915FCB489}"/>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8A6C0B2A-F58F-F792-5021-691BF85CEC09}"/>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759D064A-F26C-B388-4B2A-E5B28E3A0485}"/>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91" name="TextBox 90">
              <a:extLst>
                <a:ext uri="{FF2B5EF4-FFF2-40B4-BE49-F238E27FC236}">
                  <a16:creationId xmlns:a16="http://schemas.microsoft.com/office/drawing/2014/main" id="{7084EDDA-36AA-C4F1-DA73-0FC83A252C3F}"/>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prstClr val="black"/>
                  </a:solidFill>
                  <a:latin typeface="Corbel" panose="020B0503020204020204" pitchFamily="34" charset="0"/>
                  <a:cs typeface="Arial" panose="020B0604020202020204" pitchFamily="34" charset="0"/>
                </a:rPr>
                <a:t>Mobile Equipment/Traffic</a:t>
              </a:r>
            </a:p>
            <a:p>
              <a:pPr algn="ctr" defTabSz="609585"/>
              <a:r>
                <a:rPr lang="en-US" sz="867" dirty="0">
                  <a:solidFill>
                    <a:prstClr val="black"/>
                  </a:solidFill>
                  <a:latin typeface="Corbel" panose="020B0503020204020204" pitchFamily="34" charset="0"/>
                  <a:cs typeface="Arial" panose="020B0604020202020204" pitchFamily="34" charset="0"/>
                </a:rPr>
                <a:t>and Workers on Foot</a:t>
              </a:r>
            </a:p>
          </p:txBody>
        </p:sp>
      </p:grpSp>
      <p:grpSp>
        <p:nvGrpSpPr>
          <p:cNvPr id="2" name="Group 1">
            <a:extLst>
              <a:ext uri="{FF2B5EF4-FFF2-40B4-BE49-F238E27FC236}">
                <a16:creationId xmlns:a16="http://schemas.microsoft.com/office/drawing/2014/main" id="{26AE41C1-C75D-9FE6-662F-755FD8E4EA22}"/>
              </a:ext>
            </a:extLst>
          </p:cNvPr>
          <p:cNvGrpSpPr/>
          <p:nvPr/>
        </p:nvGrpSpPr>
        <p:grpSpPr>
          <a:xfrm>
            <a:off x="1281348" y="1459038"/>
            <a:ext cx="1216152" cy="1917352"/>
            <a:chOff x="1281348" y="1459038"/>
            <a:chExt cx="1216152" cy="1917352"/>
          </a:xfrm>
        </p:grpSpPr>
        <p:sp>
          <p:nvSpPr>
            <p:cNvPr id="99" name="Rectangle: Rounded Corners 98">
              <a:extLst>
                <a:ext uri="{FF2B5EF4-FFF2-40B4-BE49-F238E27FC236}">
                  <a16:creationId xmlns:a16="http://schemas.microsoft.com/office/drawing/2014/main" id="{3AEF510C-D13C-C969-2C34-2D51982EBFB0}"/>
                </a:ext>
              </a:extLst>
            </p:cNvPr>
            <p:cNvSpPr/>
            <p:nvPr/>
          </p:nvSpPr>
          <p:spPr>
            <a:xfrm>
              <a:off x="1282895" y="1505866"/>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00" name="Picture 6">
              <a:extLst>
                <a:ext uri="{FF2B5EF4-FFF2-40B4-BE49-F238E27FC236}">
                  <a16:creationId xmlns:a16="http://schemas.microsoft.com/office/drawing/2014/main" id="{7823FAE5-DD79-06F5-BAF4-7E4BC495B360}"/>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sp>
          <p:nvSpPr>
            <p:cNvPr id="101" name="Round Same Side Corner Rectangle 12">
              <a:extLst>
                <a:ext uri="{FF2B5EF4-FFF2-40B4-BE49-F238E27FC236}">
                  <a16:creationId xmlns:a16="http://schemas.microsoft.com/office/drawing/2014/main" id="{8154713E-F2CA-E88A-2156-84BA4617F610}"/>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309592ED-56A2-15CA-3E34-64ED67702049}"/>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8111763E-47F2-7118-8896-AC0C3B666E9A}"/>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104" name="TextBox 103">
              <a:extLst>
                <a:ext uri="{FF2B5EF4-FFF2-40B4-BE49-F238E27FC236}">
                  <a16:creationId xmlns:a16="http://schemas.microsoft.com/office/drawing/2014/main" id="{7763C62A-4009-243D-543F-F42D2121C7B4}"/>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Suspended Load</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C3BEDBD8-DB8E-1AA5-B51E-424EACDC8270}"/>
              </a:ext>
            </a:extLst>
          </p:cNvPr>
          <p:cNvSpPr txBox="1"/>
          <p:nvPr/>
        </p:nvSpPr>
        <p:spPr>
          <a:xfrm>
            <a:off x="1210169" y="198685"/>
            <a:ext cx="8994987" cy="461665"/>
          </a:xfrm>
          <a:prstGeom prst="rect">
            <a:avLst/>
          </a:prstGeom>
          <a:noFill/>
        </p:spPr>
        <p:txBody>
          <a:bodyPr wrap="square" rtlCol="0">
            <a:spAutoFit/>
          </a:bodyPr>
          <a:lstStyle/>
          <a:p>
            <a:pPr defTabSz="609585"/>
            <a:r>
              <a:rPr lang="en-US" sz="2400" dirty="0">
                <a:solidFill>
                  <a:prstClr val="black"/>
                </a:solidFill>
                <a:latin typeface="Calibri"/>
              </a:rPr>
              <a:t>Black Background, shape included for demonstration</a:t>
            </a:r>
          </a:p>
        </p:txBody>
      </p:sp>
    </p:spTree>
    <p:extLst>
      <p:ext uri="{BB962C8B-B14F-4D97-AF65-F5344CB8AC3E}">
        <p14:creationId xmlns:p14="http://schemas.microsoft.com/office/powerpoint/2010/main" val="338750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77AD-B635-CA4C-9DAB-98E4846E432D}"/>
              </a:ext>
            </a:extLst>
          </p:cNvPr>
          <p:cNvSpPr>
            <a:spLocks noGrp="1"/>
          </p:cNvSpPr>
          <p:nvPr>
            <p:ph type="title"/>
          </p:nvPr>
        </p:nvSpPr>
        <p:spPr/>
        <p:txBody>
          <a:bodyPr/>
          <a:lstStyle/>
          <a:p>
            <a:r>
              <a:rPr lang="en-US" dirty="0"/>
              <a:t>Energy Wheel</a:t>
            </a:r>
          </a:p>
        </p:txBody>
      </p:sp>
    </p:spTree>
    <p:extLst>
      <p:ext uri="{BB962C8B-B14F-4D97-AF65-F5344CB8AC3E}">
        <p14:creationId xmlns:p14="http://schemas.microsoft.com/office/powerpoint/2010/main" val="2006011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B57A4-A944-1DDE-6872-8E9352F71832}"/>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70B63BEC-0C03-E8A8-9916-23B8B84ECADC}"/>
              </a:ext>
            </a:extLst>
          </p:cNvPr>
          <p:cNvSpPr/>
          <p:nvPr/>
        </p:nvSpPr>
        <p:spPr>
          <a:xfrm>
            <a:off x="796501" y="1370666"/>
            <a:ext cx="10412871" cy="43071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64" name="Group 63">
            <a:extLst>
              <a:ext uri="{FF2B5EF4-FFF2-40B4-BE49-F238E27FC236}">
                <a16:creationId xmlns:a16="http://schemas.microsoft.com/office/drawing/2014/main" id="{6E296DF5-3BF5-9229-841A-208BD5FF46FF}"/>
              </a:ext>
            </a:extLst>
          </p:cNvPr>
          <p:cNvGrpSpPr/>
          <p:nvPr/>
        </p:nvGrpSpPr>
        <p:grpSpPr>
          <a:xfrm>
            <a:off x="5487924" y="3693334"/>
            <a:ext cx="1216152" cy="1917352"/>
            <a:chOff x="5487924" y="3693334"/>
            <a:chExt cx="1216152" cy="1917352"/>
          </a:xfrm>
        </p:grpSpPr>
        <p:sp>
          <p:nvSpPr>
            <p:cNvPr id="5" name="Rectangle: Rounded Corners 4">
              <a:extLst>
                <a:ext uri="{FF2B5EF4-FFF2-40B4-BE49-F238E27FC236}">
                  <a16:creationId xmlns:a16="http://schemas.microsoft.com/office/drawing/2014/main" id="{63AA14E6-7F36-C99A-DD5D-B445176E6AB1}"/>
                </a:ext>
              </a:extLst>
            </p:cNvPr>
            <p:cNvSpPr/>
            <p:nvPr/>
          </p:nvSpPr>
          <p:spPr>
            <a:xfrm>
              <a:off x="5490727" y="3724449"/>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6" name="Picture 6">
              <a:extLst>
                <a:ext uri="{FF2B5EF4-FFF2-40B4-BE49-F238E27FC236}">
                  <a16:creationId xmlns:a16="http://schemas.microsoft.com/office/drawing/2014/main" id="{CCB5EF57-11E6-BC9F-875E-1E505D379E8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sp>
          <p:nvSpPr>
            <p:cNvPr id="7" name="Round Same Side Corner Rectangle 12">
              <a:extLst>
                <a:ext uri="{FF2B5EF4-FFF2-40B4-BE49-F238E27FC236}">
                  <a16:creationId xmlns:a16="http://schemas.microsoft.com/office/drawing/2014/main" id="{2C89D9FF-F4C8-758F-548D-3086741A29FA}"/>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 name="Rounded Rectangle 13">
              <a:extLst>
                <a:ext uri="{FF2B5EF4-FFF2-40B4-BE49-F238E27FC236}">
                  <a16:creationId xmlns:a16="http://schemas.microsoft.com/office/drawing/2014/main" id="{49FBC1E8-2406-D9B9-5DD8-A0DE9C926A98}"/>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19FF98-2B53-2A5D-B002-C406CF827E85}"/>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0" name="TextBox 9">
              <a:extLst>
                <a:ext uri="{FF2B5EF4-FFF2-40B4-BE49-F238E27FC236}">
                  <a16:creationId xmlns:a16="http://schemas.microsoft.com/office/drawing/2014/main" id="{25F745DC-6F18-C11D-DF60-0F2265C19DCC}"/>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Steam</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E19A62F5-2573-28AB-FB44-8291F362DCDB}"/>
              </a:ext>
            </a:extLst>
          </p:cNvPr>
          <p:cNvGrpSpPr/>
          <p:nvPr/>
        </p:nvGrpSpPr>
        <p:grpSpPr>
          <a:xfrm>
            <a:off x="2683540" y="3693334"/>
            <a:ext cx="1216152" cy="1917352"/>
            <a:chOff x="2683540" y="3693334"/>
            <a:chExt cx="1216152" cy="1917352"/>
          </a:xfrm>
        </p:grpSpPr>
        <p:sp>
          <p:nvSpPr>
            <p:cNvPr id="12" name="Rectangle: Rounded Corners 11">
              <a:extLst>
                <a:ext uri="{FF2B5EF4-FFF2-40B4-BE49-F238E27FC236}">
                  <a16:creationId xmlns:a16="http://schemas.microsoft.com/office/drawing/2014/main" id="{51B86770-CB61-3223-1362-12A9466A7F59}"/>
                </a:ext>
              </a:extLst>
            </p:cNvPr>
            <p:cNvSpPr/>
            <p:nvPr/>
          </p:nvSpPr>
          <p:spPr>
            <a:xfrm>
              <a:off x="2686085" y="3740480"/>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3" name="Picture 6">
              <a:extLst>
                <a:ext uri="{FF2B5EF4-FFF2-40B4-BE49-F238E27FC236}">
                  <a16:creationId xmlns:a16="http://schemas.microsoft.com/office/drawing/2014/main" id="{F5F10059-09B0-DBE8-218B-50E8B46181E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sp>
          <p:nvSpPr>
            <p:cNvPr id="14" name="Round Same Side Corner Rectangle 12">
              <a:extLst>
                <a:ext uri="{FF2B5EF4-FFF2-40B4-BE49-F238E27FC236}">
                  <a16:creationId xmlns:a16="http://schemas.microsoft.com/office/drawing/2014/main" id="{B2F820DC-2E75-BA13-BB23-E0F853CA45A1}"/>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BD99A550-F762-DCFB-EA4E-FC162108F5AB}"/>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C2B45F7-386B-1BAD-978C-1C6B7874CD3C}"/>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17" name="TextBox 16">
              <a:extLst>
                <a:ext uri="{FF2B5EF4-FFF2-40B4-BE49-F238E27FC236}">
                  <a16:creationId xmlns:a16="http://schemas.microsoft.com/office/drawing/2014/main" id="{1F04B10D-C912-3257-D467-E5C375B7B1CF}"/>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Explosion</a:t>
              </a:r>
            </a:p>
            <a:p>
              <a:pPr algn="ctr" defTabSz="609585"/>
              <a:r>
                <a:rPr lang="en-US" sz="933" dirty="0">
                  <a:solidFill>
                    <a:schemeClr val="bg1"/>
                  </a:solidFill>
                  <a:latin typeface="Corbel" panose="020B0503020204020204" pitchFamily="34" charset="0"/>
                  <a:cs typeface="Arial" panose="020B0604020202020204" pitchFamily="34" charset="0"/>
                </a:rPr>
                <a:t> </a:t>
              </a:r>
            </a:p>
          </p:txBody>
        </p:sp>
      </p:grpSp>
      <p:grpSp>
        <p:nvGrpSpPr>
          <p:cNvPr id="57" name="Group 56">
            <a:extLst>
              <a:ext uri="{FF2B5EF4-FFF2-40B4-BE49-F238E27FC236}">
                <a16:creationId xmlns:a16="http://schemas.microsoft.com/office/drawing/2014/main" id="{1BA4397F-1E61-FA71-3318-2287030B07AB}"/>
              </a:ext>
            </a:extLst>
          </p:cNvPr>
          <p:cNvGrpSpPr/>
          <p:nvPr/>
        </p:nvGrpSpPr>
        <p:grpSpPr>
          <a:xfrm>
            <a:off x="4085732" y="3693334"/>
            <a:ext cx="1216152" cy="1917352"/>
            <a:chOff x="4085732" y="3693334"/>
            <a:chExt cx="1216152" cy="1917352"/>
          </a:xfrm>
        </p:grpSpPr>
        <p:sp>
          <p:nvSpPr>
            <p:cNvPr id="27" name="Rectangle: Rounded Corners 26">
              <a:extLst>
                <a:ext uri="{FF2B5EF4-FFF2-40B4-BE49-F238E27FC236}">
                  <a16:creationId xmlns:a16="http://schemas.microsoft.com/office/drawing/2014/main" id="{671D5D64-D609-351E-AED8-490DE90F3989}"/>
                </a:ext>
              </a:extLst>
            </p:cNvPr>
            <p:cNvSpPr/>
            <p:nvPr/>
          </p:nvSpPr>
          <p:spPr>
            <a:xfrm>
              <a:off x="4085732" y="3724449"/>
              <a:ext cx="1191302"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28" name="Picture 6" descr="Radioactive">
              <a:extLst>
                <a:ext uri="{FF2B5EF4-FFF2-40B4-BE49-F238E27FC236}">
                  <a16:creationId xmlns:a16="http://schemas.microsoft.com/office/drawing/2014/main" id="{07212920-1EF6-7EAC-3AD3-3C422686406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sp>
          <p:nvSpPr>
            <p:cNvPr id="29" name="Round Same Side Corner Rectangle 12">
              <a:extLst>
                <a:ext uri="{FF2B5EF4-FFF2-40B4-BE49-F238E27FC236}">
                  <a16:creationId xmlns:a16="http://schemas.microsoft.com/office/drawing/2014/main" id="{17CFCF1B-C898-D4B2-7647-62049273EE3A}"/>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4268FB80-4E8D-D171-AC9F-179485B09B1D}"/>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87A5610-936E-7D13-7B46-984344AB313E}"/>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32" name="TextBox 31">
              <a:extLst>
                <a:ext uri="{FF2B5EF4-FFF2-40B4-BE49-F238E27FC236}">
                  <a16:creationId xmlns:a16="http://schemas.microsoft.com/office/drawing/2014/main" id="{384D5980-5E10-12F7-1030-EB8EEE54D505}"/>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Toxic Chemical or</a:t>
              </a:r>
            </a:p>
            <a:p>
              <a:pPr algn="ctr" defTabSz="609585"/>
              <a:r>
                <a:rPr lang="en-US" sz="933" dirty="0">
                  <a:solidFill>
                    <a:schemeClr val="bg1"/>
                  </a:solidFill>
                  <a:latin typeface="Corbel" panose="020B0503020204020204" pitchFamily="34" charset="0"/>
                  <a:cs typeface="Arial" panose="020B0604020202020204" pitchFamily="34" charset="0"/>
                </a:rPr>
                <a:t>Radiation</a:t>
              </a:r>
            </a:p>
          </p:txBody>
        </p:sp>
      </p:grpSp>
      <p:grpSp>
        <p:nvGrpSpPr>
          <p:cNvPr id="72" name="Group 71">
            <a:extLst>
              <a:ext uri="{FF2B5EF4-FFF2-40B4-BE49-F238E27FC236}">
                <a16:creationId xmlns:a16="http://schemas.microsoft.com/office/drawing/2014/main" id="{5C6F90E8-B3AC-B3D0-3DF9-C5BB0E86351B}"/>
              </a:ext>
            </a:extLst>
          </p:cNvPr>
          <p:cNvGrpSpPr/>
          <p:nvPr/>
        </p:nvGrpSpPr>
        <p:grpSpPr>
          <a:xfrm>
            <a:off x="8292310" y="3693334"/>
            <a:ext cx="1216152" cy="1917352"/>
            <a:chOff x="8292310" y="3693334"/>
            <a:chExt cx="1216152" cy="1917352"/>
          </a:xfrm>
        </p:grpSpPr>
        <p:sp>
          <p:nvSpPr>
            <p:cNvPr id="50" name="Rectangle: Rounded Corners 49">
              <a:extLst>
                <a:ext uri="{FF2B5EF4-FFF2-40B4-BE49-F238E27FC236}">
                  <a16:creationId xmlns:a16="http://schemas.microsoft.com/office/drawing/2014/main" id="{5534D9CD-D39A-464F-247D-ECB5C22276D4}"/>
                </a:ext>
              </a:extLst>
            </p:cNvPr>
            <p:cNvSpPr/>
            <p:nvPr/>
          </p:nvSpPr>
          <p:spPr>
            <a:xfrm>
              <a:off x="8292310" y="3740480"/>
              <a:ext cx="1197358"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6" name="TextBox 55">
              <a:extLst>
                <a:ext uri="{FF2B5EF4-FFF2-40B4-BE49-F238E27FC236}">
                  <a16:creationId xmlns:a16="http://schemas.microsoft.com/office/drawing/2014/main" id="{A40EA5BD-CC97-2976-BFA4-2649C38E2644}"/>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solidFill>
                    <a:schemeClr val="bg1"/>
                  </a:solidFill>
                  <a:latin typeface="Corbel" panose="020B0503020204020204" pitchFamily="34" charset="0"/>
                  <a:ea typeface="Open Sans Extrabold" panose="020B0906030804020204" pitchFamily="34" charset="0"/>
                  <a:cs typeface="Arial" panose="020B0604020202020204" pitchFamily="34" charset="0"/>
                </a:rPr>
                <a:t>≥ 150° F</a:t>
              </a:r>
            </a:p>
          </p:txBody>
        </p:sp>
        <p:pic>
          <p:nvPicPr>
            <p:cNvPr id="52" name="Picture 6">
              <a:extLst>
                <a:ext uri="{FF2B5EF4-FFF2-40B4-BE49-F238E27FC236}">
                  <a16:creationId xmlns:a16="http://schemas.microsoft.com/office/drawing/2014/main" id="{29EDAEC2-BCAF-0ABC-0B1C-54E208DE08FE}"/>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sp>
          <p:nvSpPr>
            <p:cNvPr id="53" name="Round Same Side Corner Rectangle 12">
              <a:extLst>
                <a:ext uri="{FF2B5EF4-FFF2-40B4-BE49-F238E27FC236}">
                  <a16:creationId xmlns:a16="http://schemas.microsoft.com/office/drawing/2014/main" id="{A8C41F40-85B3-7652-0E77-EF69AAB8421D}"/>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06115BCF-AEE0-3EDC-206B-03411971F96F}"/>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05D140A-94F3-403A-971B-A7F046C32EC9}"/>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51" name="TextBox 50">
              <a:extLst>
                <a:ext uri="{FF2B5EF4-FFF2-40B4-BE49-F238E27FC236}">
                  <a16:creationId xmlns:a16="http://schemas.microsoft.com/office/drawing/2014/main" id="{FE87B83F-36AE-FA85-A14F-24F0D184EC09}"/>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High Surface</a:t>
              </a:r>
            </a:p>
            <a:p>
              <a:pPr algn="ctr" defTabSz="609585"/>
              <a:r>
                <a:rPr lang="en-US" sz="933" dirty="0">
                  <a:solidFill>
                    <a:schemeClr val="bg1"/>
                  </a:solidFill>
                  <a:latin typeface="Corbel" panose="020B0503020204020204" pitchFamily="34" charset="0"/>
                  <a:cs typeface="Arial" panose="020B0604020202020204" pitchFamily="34" charset="0"/>
                </a:rPr>
                <a:t>Temperature </a:t>
              </a:r>
            </a:p>
          </p:txBody>
        </p:sp>
      </p:grpSp>
      <p:grpSp>
        <p:nvGrpSpPr>
          <p:cNvPr id="67" name="Group 66">
            <a:extLst>
              <a:ext uri="{FF2B5EF4-FFF2-40B4-BE49-F238E27FC236}">
                <a16:creationId xmlns:a16="http://schemas.microsoft.com/office/drawing/2014/main" id="{03945F47-B0DF-69B4-8DBF-BDF5D81AFED6}"/>
              </a:ext>
            </a:extLst>
          </p:cNvPr>
          <p:cNvGrpSpPr/>
          <p:nvPr/>
        </p:nvGrpSpPr>
        <p:grpSpPr>
          <a:xfrm>
            <a:off x="6890116" y="3693334"/>
            <a:ext cx="1216152" cy="1917352"/>
            <a:chOff x="6890116" y="3693334"/>
            <a:chExt cx="1216152" cy="1917352"/>
          </a:xfrm>
        </p:grpSpPr>
        <p:sp>
          <p:nvSpPr>
            <p:cNvPr id="58" name="Rectangle: Rounded Corners 57">
              <a:extLst>
                <a:ext uri="{FF2B5EF4-FFF2-40B4-BE49-F238E27FC236}">
                  <a16:creationId xmlns:a16="http://schemas.microsoft.com/office/drawing/2014/main" id="{8947D2CE-416F-3C6B-5BCA-D35CEAC19A7B}"/>
                </a:ext>
              </a:extLst>
            </p:cNvPr>
            <p:cNvSpPr/>
            <p:nvPr/>
          </p:nvSpPr>
          <p:spPr>
            <a:xfrm>
              <a:off x="6893049" y="3724449"/>
              <a:ext cx="1191864"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59" name="Picture 6">
              <a:extLst>
                <a:ext uri="{FF2B5EF4-FFF2-40B4-BE49-F238E27FC236}">
                  <a16:creationId xmlns:a16="http://schemas.microsoft.com/office/drawing/2014/main" id="{46D1D483-446A-0C7C-23FB-4F4945A7A44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sp>
          <p:nvSpPr>
            <p:cNvPr id="60" name="Round Same Side Corner Rectangle 12">
              <a:extLst>
                <a:ext uri="{FF2B5EF4-FFF2-40B4-BE49-F238E27FC236}">
                  <a16:creationId xmlns:a16="http://schemas.microsoft.com/office/drawing/2014/main" id="{06A22162-A42A-0150-9D7A-4F30F32CE899}"/>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1705E1D1-697B-CF12-A5B1-6024C598CF61}"/>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E5590F9-63DF-0DEA-B9EF-2C1366C68108}"/>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3" name="TextBox 62">
              <a:extLst>
                <a:ext uri="{FF2B5EF4-FFF2-40B4-BE49-F238E27FC236}">
                  <a16:creationId xmlns:a16="http://schemas.microsoft.com/office/drawing/2014/main" id="{FCA4A8D8-684C-ECED-35E9-B6B0EDE99F39}"/>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Fire with Sustained</a:t>
              </a:r>
            </a:p>
            <a:p>
              <a:pPr algn="ctr" defTabSz="609585"/>
              <a:r>
                <a:rPr lang="en-US" sz="933" dirty="0">
                  <a:solidFill>
                    <a:schemeClr val="bg1"/>
                  </a:solidFill>
                  <a:latin typeface="Corbel" panose="020B0503020204020204" pitchFamily="34" charset="0"/>
                  <a:cs typeface="Arial" panose="020B0604020202020204" pitchFamily="34" charset="0"/>
                </a:rPr>
                <a:t>Fuel Source</a:t>
              </a:r>
            </a:p>
          </p:txBody>
        </p:sp>
      </p:grpSp>
      <p:grpSp>
        <p:nvGrpSpPr>
          <p:cNvPr id="41" name="Group 40">
            <a:extLst>
              <a:ext uri="{FF2B5EF4-FFF2-40B4-BE49-F238E27FC236}">
                <a16:creationId xmlns:a16="http://schemas.microsoft.com/office/drawing/2014/main" id="{D0145963-15EF-99F6-6794-9513C27F804B}"/>
              </a:ext>
            </a:extLst>
          </p:cNvPr>
          <p:cNvGrpSpPr/>
          <p:nvPr/>
        </p:nvGrpSpPr>
        <p:grpSpPr>
          <a:xfrm>
            <a:off x="1281348" y="3693334"/>
            <a:ext cx="1216152" cy="1917352"/>
            <a:chOff x="1281348" y="3693334"/>
            <a:chExt cx="1216152" cy="1917352"/>
          </a:xfrm>
        </p:grpSpPr>
        <p:sp>
          <p:nvSpPr>
            <p:cNvPr id="65" name="Rectangle: Rounded Corners 64">
              <a:extLst>
                <a:ext uri="{FF2B5EF4-FFF2-40B4-BE49-F238E27FC236}">
                  <a16:creationId xmlns:a16="http://schemas.microsoft.com/office/drawing/2014/main" id="{CE42966B-41CC-99AB-D30A-C37C2C72C98A}"/>
                </a:ext>
              </a:extLst>
            </p:cNvPr>
            <p:cNvSpPr/>
            <p:nvPr/>
          </p:nvSpPr>
          <p:spPr>
            <a:xfrm>
              <a:off x="1284269" y="3730883"/>
              <a:ext cx="1191864"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6" name="TextBox 65">
              <a:extLst>
                <a:ext uri="{FF2B5EF4-FFF2-40B4-BE49-F238E27FC236}">
                  <a16:creationId xmlns:a16="http://schemas.microsoft.com/office/drawing/2014/main" id="{0DE8BBD9-9F81-0BBC-7BC0-EA1ED3D0726F}"/>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5’</a:t>
              </a:r>
            </a:p>
          </p:txBody>
        </p:sp>
        <p:pic>
          <p:nvPicPr>
            <p:cNvPr id="109" name="Graphic 108">
              <a:extLst>
                <a:ext uri="{FF2B5EF4-FFF2-40B4-BE49-F238E27FC236}">
                  <a16:creationId xmlns:a16="http://schemas.microsoft.com/office/drawing/2014/main" id="{8A939DF7-907C-EC0D-45BF-23FC1B46E6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37DBF95C-6B41-A031-4355-E0698D12257C}"/>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sp>
          <p:nvSpPr>
            <p:cNvPr id="68" name="Round Same Side Corner Rectangle 12">
              <a:extLst>
                <a:ext uri="{FF2B5EF4-FFF2-40B4-BE49-F238E27FC236}">
                  <a16:creationId xmlns:a16="http://schemas.microsoft.com/office/drawing/2014/main" id="{6A86EFAE-F3E1-4378-6909-CEB47A565B32}"/>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C7FF245C-28D8-7D0A-7B76-97C33F95FDF7}"/>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8FFA816D-B69E-8EC6-59AE-88F4369879E6}"/>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71" name="TextBox 70">
              <a:extLst>
                <a:ext uri="{FF2B5EF4-FFF2-40B4-BE49-F238E27FC236}">
                  <a16:creationId xmlns:a16="http://schemas.microsoft.com/office/drawing/2014/main" id="{5D7E5EFE-D9CB-968E-FE44-999E629C6B69}"/>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Excavation</a:t>
              </a:r>
            </a:p>
            <a:p>
              <a:pPr algn="ctr" defTabSz="609585"/>
              <a:r>
                <a:rPr lang="en-US" sz="933" dirty="0">
                  <a:solidFill>
                    <a:schemeClr val="bg1"/>
                  </a:solidFill>
                  <a:latin typeface="Corbel" panose="020B0503020204020204" pitchFamily="34" charset="0"/>
                  <a:cs typeface="Arial" panose="020B0604020202020204" pitchFamily="34" charset="0"/>
                </a:rPr>
                <a:t>or Trench</a:t>
              </a:r>
            </a:p>
          </p:txBody>
        </p:sp>
      </p:grpSp>
      <p:grpSp>
        <p:nvGrpSpPr>
          <p:cNvPr id="18" name="Group 17">
            <a:extLst>
              <a:ext uri="{FF2B5EF4-FFF2-40B4-BE49-F238E27FC236}">
                <a16:creationId xmlns:a16="http://schemas.microsoft.com/office/drawing/2014/main" id="{8727F16A-A549-F6F4-7934-71F956B3390D}"/>
              </a:ext>
            </a:extLst>
          </p:cNvPr>
          <p:cNvGrpSpPr/>
          <p:nvPr/>
        </p:nvGrpSpPr>
        <p:grpSpPr>
          <a:xfrm>
            <a:off x="6890116" y="1459038"/>
            <a:ext cx="1216152" cy="1917352"/>
            <a:chOff x="6890116" y="1459038"/>
            <a:chExt cx="1216152" cy="1917352"/>
          </a:xfrm>
        </p:grpSpPr>
        <p:sp>
          <p:nvSpPr>
            <p:cNvPr id="19" name="Rectangle: Rounded Corners 18">
              <a:extLst>
                <a:ext uri="{FF2B5EF4-FFF2-40B4-BE49-F238E27FC236}">
                  <a16:creationId xmlns:a16="http://schemas.microsoft.com/office/drawing/2014/main" id="{B96AF20B-1BE8-743D-D103-93F96FA0351F}"/>
                </a:ext>
              </a:extLst>
            </p:cNvPr>
            <p:cNvSpPr/>
            <p:nvPr/>
          </p:nvSpPr>
          <p:spPr>
            <a:xfrm>
              <a:off x="6890116" y="1490628"/>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5" name="TextBox 24">
              <a:extLst>
                <a:ext uri="{FF2B5EF4-FFF2-40B4-BE49-F238E27FC236}">
                  <a16:creationId xmlns:a16="http://schemas.microsoft.com/office/drawing/2014/main" id="{3A0733CB-B604-6FCE-7941-DF5BBF7AF1C3}"/>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solidFill>
                    <a:schemeClr val="bg1"/>
                  </a:solidFill>
                  <a:latin typeface="Corbel" panose="020B0503020204020204" pitchFamily="34" charset="0"/>
                  <a:ea typeface="Open Sans Extrabold" panose="020B0906030804020204" pitchFamily="34" charset="0"/>
                  <a:cs typeface="Arial" panose="020B0604020202020204" pitchFamily="34" charset="0"/>
                </a:rPr>
                <a:t>≥ 50 Volts</a:t>
              </a:r>
            </a:p>
          </p:txBody>
        </p:sp>
        <p:pic>
          <p:nvPicPr>
            <p:cNvPr id="21" name="Picture 6" descr="High voltage">
              <a:extLst>
                <a:ext uri="{FF2B5EF4-FFF2-40B4-BE49-F238E27FC236}">
                  <a16:creationId xmlns:a16="http://schemas.microsoft.com/office/drawing/2014/main" id="{6A2711C8-BEDE-5769-890D-1D77928494E5}"/>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sp>
          <p:nvSpPr>
            <p:cNvPr id="22" name="Round Same Side Corner Rectangle 12">
              <a:extLst>
                <a:ext uri="{FF2B5EF4-FFF2-40B4-BE49-F238E27FC236}">
                  <a16:creationId xmlns:a16="http://schemas.microsoft.com/office/drawing/2014/main" id="{46299B1F-3AD3-66B1-FE37-60403446BF13}"/>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420071AD-1443-CA22-DB70-C1D3D5A3C033}"/>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287383A-82D5-AC95-EF98-4B626C1D38A9}"/>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20" name="TextBox 19">
              <a:extLst>
                <a:ext uri="{FF2B5EF4-FFF2-40B4-BE49-F238E27FC236}">
                  <a16:creationId xmlns:a16="http://schemas.microsoft.com/office/drawing/2014/main" id="{6C55D50C-EA16-2257-A0B5-531F1E47A74C}"/>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Electrical Contact</a:t>
              </a:r>
            </a:p>
            <a:p>
              <a:pPr algn="ctr" defTabSz="609585"/>
              <a:r>
                <a:rPr lang="en-US" sz="933" dirty="0">
                  <a:solidFill>
                    <a:schemeClr val="bg1"/>
                  </a:solidFill>
                  <a:latin typeface="Corbel" panose="020B0503020204020204" pitchFamily="34" charset="0"/>
                  <a:cs typeface="Arial" panose="020B0604020202020204" pitchFamily="34" charset="0"/>
                </a:rPr>
                <a:t>with Source</a:t>
              </a:r>
            </a:p>
          </p:txBody>
        </p:sp>
      </p:grpSp>
      <p:grpSp>
        <p:nvGrpSpPr>
          <p:cNvPr id="3" name="Group 2">
            <a:extLst>
              <a:ext uri="{FF2B5EF4-FFF2-40B4-BE49-F238E27FC236}">
                <a16:creationId xmlns:a16="http://schemas.microsoft.com/office/drawing/2014/main" id="{46D1B69E-8858-588A-E34C-0569011B886B}"/>
              </a:ext>
            </a:extLst>
          </p:cNvPr>
          <p:cNvGrpSpPr/>
          <p:nvPr/>
        </p:nvGrpSpPr>
        <p:grpSpPr>
          <a:xfrm>
            <a:off x="2683540" y="1459038"/>
            <a:ext cx="1216152" cy="1917352"/>
            <a:chOff x="2683540" y="1459038"/>
            <a:chExt cx="1216152" cy="1917352"/>
          </a:xfrm>
        </p:grpSpPr>
        <p:sp>
          <p:nvSpPr>
            <p:cNvPr id="34" name="Rectangle: Rounded Corners 33">
              <a:extLst>
                <a:ext uri="{FF2B5EF4-FFF2-40B4-BE49-F238E27FC236}">
                  <a16:creationId xmlns:a16="http://schemas.microsoft.com/office/drawing/2014/main" id="{6B7579EA-74B1-30DA-D5C7-7738805C1923}"/>
                </a:ext>
              </a:extLst>
            </p:cNvPr>
            <p:cNvSpPr/>
            <p:nvPr/>
          </p:nvSpPr>
          <p:spPr>
            <a:xfrm>
              <a:off x="2690142" y="1488941"/>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0" name="TextBox 39">
              <a:extLst>
                <a:ext uri="{FF2B5EF4-FFF2-40B4-BE49-F238E27FC236}">
                  <a16:creationId xmlns:a16="http://schemas.microsoft.com/office/drawing/2014/main" id="{387704A8-3BB4-075A-F477-7F27D695878C}"/>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4’</a:t>
              </a:r>
            </a:p>
          </p:txBody>
        </p:sp>
        <p:pic>
          <p:nvPicPr>
            <p:cNvPr id="36" name="Picture 6">
              <a:extLst>
                <a:ext uri="{FF2B5EF4-FFF2-40B4-BE49-F238E27FC236}">
                  <a16:creationId xmlns:a16="http://schemas.microsoft.com/office/drawing/2014/main" id="{4F1AE72D-3CAD-EA62-AF12-455A37DBBB92}"/>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sp>
          <p:nvSpPr>
            <p:cNvPr id="37" name="Round Same Side Corner Rectangle 12">
              <a:extLst>
                <a:ext uri="{FF2B5EF4-FFF2-40B4-BE49-F238E27FC236}">
                  <a16:creationId xmlns:a16="http://schemas.microsoft.com/office/drawing/2014/main" id="{976584C2-0638-1CD4-8818-28809CD5557D}"/>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3C37F452-0552-E2DD-EDFB-E080681B6C62}"/>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6E4FAD1-36A2-F225-5650-F85000109E54}"/>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35" name="TextBox 34">
              <a:extLst>
                <a:ext uri="{FF2B5EF4-FFF2-40B4-BE49-F238E27FC236}">
                  <a16:creationId xmlns:a16="http://schemas.microsoft.com/office/drawing/2014/main" id="{B5831CEA-0ADC-5501-94DC-D58D690338C1}"/>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Fall from Elevation</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B7433D38-79E5-959E-54F0-A9272B52F969}"/>
              </a:ext>
            </a:extLst>
          </p:cNvPr>
          <p:cNvGrpSpPr/>
          <p:nvPr/>
        </p:nvGrpSpPr>
        <p:grpSpPr>
          <a:xfrm>
            <a:off x="9694500" y="1459038"/>
            <a:ext cx="1216152" cy="1917352"/>
            <a:chOff x="9694500" y="1459038"/>
            <a:chExt cx="1216152" cy="1917352"/>
          </a:xfrm>
        </p:grpSpPr>
        <p:sp>
          <p:nvSpPr>
            <p:cNvPr id="42" name="Rectangle: Rounded Corners 41">
              <a:extLst>
                <a:ext uri="{FF2B5EF4-FFF2-40B4-BE49-F238E27FC236}">
                  <a16:creationId xmlns:a16="http://schemas.microsoft.com/office/drawing/2014/main" id="{4AE4F4AD-BCF4-2F45-FE5B-1C671BF96E94}"/>
                </a:ext>
              </a:extLst>
            </p:cNvPr>
            <p:cNvSpPr/>
            <p:nvPr/>
          </p:nvSpPr>
          <p:spPr>
            <a:xfrm>
              <a:off x="9696644" y="1509171"/>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8" name="TextBox 47">
              <a:extLst>
                <a:ext uri="{FF2B5EF4-FFF2-40B4-BE49-F238E27FC236}">
                  <a16:creationId xmlns:a16="http://schemas.microsoft.com/office/drawing/2014/main" id="{C74C9396-95F3-F624-8536-3E52AE4B0D4F}"/>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30 MPH</a:t>
              </a:r>
            </a:p>
          </p:txBody>
        </p:sp>
        <p:pic>
          <p:nvPicPr>
            <p:cNvPr id="44" name="Picture 6">
              <a:extLst>
                <a:ext uri="{FF2B5EF4-FFF2-40B4-BE49-F238E27FC236}">
                  <a16:creationId xmlns:a16="http://schemas.microsoft.com/office/drawing/2014/main" id="{9852813D-55BE-A3D4-DAAA-618489E0696E}"/>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sp>
          <p:nvSpPr>
            <p:cNvPr id="45" name="Round Same Side Corner Rectangle 12">
              <a:extLst>
                <a:ext uri="{FF2B5EF4-FFF2-40B4-BE49-F238E27FC236}">
                  <a16:creationId xmlns:a16="http://schemas.microsoft.com/office/drawing/2014/main" id="{E697C650-4F17-6C87-407D-E06745A837CF}"/>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6BD9746A-B8AE-6449-BBC0-4F77C2A9D6FA}"/>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FDA60CD9-E103-9DBC-AB38-AD6A833BC3F6}"/>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43" name="TextBox 42">
              <a:extLst>
                <a:ext uri="{FF2B5EF4-FFF2-40B4-BE49-F238E27FC236}">
                  <a16:creationId xmlns:a16="http://schemas.microsoft.com/office/drawing/2014/main" id="{C62D5811-E2FB-6B13-49A1-728539300E8D}"/>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Motor Vehicle</a:t>
              </a:r>
            </a:p>
            <a:p>
              <a:pPr algn="ctr" defTabSz="609585"/>
              <a:r>
                <a:rPr lang="en-US" sz="933" dirty="0">
                  <a:solidFill>
                    <a:schemeClr val="bg1"/>
                  </a:solidFill>
                  <a:latin typeface="Corbel" panose="020B0503020204020204" pitchFamily="34" charset="0"/>
                  <a:cs typeface="Arial" panose="020B0604020202020204" pitchFamily="34" charset="0"/>
                </a:rPr>
                <a:t>Collision (occupant)</a:t>
              </a:r>
            </a:p>
          </p:txBody>
        </p:sp>
      </p:grpSp>
      <p:grpSp>
        <p:nvGrpSpPr>
          <p:cNvPr id="26" name="Group 25">
            <a:extLst>
              <a:ext uri="{FF2B5EF4-FFF2-40B4-BE49-F238E27FC236}">
                <a16:creationId xmlns:a16="http://schemas.microsoft.com/office/drawing/2014/main" id="{678AA70E-4EF4-0DDC-D1F6-F2C59AEB2F07}"/>
              </a:ext>
            </a:extLst>
          </p:cNvPr>
          <p:cNvGrpSpPr/>
          <p:nvPr/>
        </p:nvGrpSpPr>
        <p:grpSpPr>
          <a:xfrm>
            <a:off x="8292308" y="1459038"/>
            <a:ext cx="1216152" cy="1917352"/>
            <a:chOff x="8292308" y="1459038"/>
            <a:chExt cx="1216152" cy="1917352"/>
          </a:xfrm>
        </p:grpSpPr>
        <p:sp>
          <p:nvSpPr>
            <p:cNvPr id="75" name="Rectangle: Rounded Corners 74">
              <a:extLst>
                <a:ext uri="{FF2B5EF4-FFF2-40B4-BE49-F238E27FC236}">
                  <a16:creationId xmlns:a16="http://schemas.microsoft.com/office/drawing/2014/main" id="{F83CE992-0F96-6D61-2B6C-B9DD82A5D338}"/>
                </a:ext>
              </a:extLst>
            </p:cNvPr>
            <p:cNvSpPr/>
            <p:nvPr/>
          </p:nvSpPr>
          <p:spPr>
            <a:xfrm>
              <a:off x="8292308" y="1509171"/>
              <a:ext cx="1191838"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0" name="Graphic 79">
              <a:extLst>
                <a:ext uri="{FF2B5EF4-FFF2-40B4-BE49-F238E27FC236}">
                  <a16:creationId xmlns:a16="http://schemas.microsoft.com/office/drawing/2014/main" id="{7BB62AF9-72A4-1BA6-C1CE-4127927945C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4444970B-8C92-AB79-05B7-C06A1BBA848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sp>
          <p:nvSpPr>
            <p:cNvPr id="77" name="Round Same Side Corner Rectangle 12">
              <a:extLst>
                <a:ext uri="{FF2B5EF4-FFF2-40B4-BE49-F238E27FC236}">
                  <a16:creationId xmlns:a16="http://schemas.microsoft.com/office/drawing/2014/main" id="{49B3F526-9DBA-E1C7-18BA-8B3B6EE4A287}"/>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F5031EB4-1FC7-5540-9A0F-278AE3525897}"/>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2E0650DF-C129-C2E8-EE6A-81A7F12D4889}"/>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76" name="TextBox 75">
              <a:extLst>
                <a:ext uri="{FF2B5EF4-FFF2-40B4-BE49-F238E27FC236}">
                  <a16:creationId xmlns:a16="http://schemas.microsoft.com/office/drawing/2014/main" id="{6A87330C-466E-02EF-A91D-CC9AD908AB2F}"/>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Arc Flash</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366F4DBB-6980-F9CF-03ED-77EF039C1F9B}"/>
              </a:ext>
            </a:extLst>
          </p:cNvPr>
          <p:cNvGrpSpPr/>
          <p:nvPr/>
        </p:nvGrpSpPr>
        <p:grpSpPr>
          <a:xfrm>
            <a:off x="5487924" y="1459038"/>
            <a:ext cx="1216152" cy="1917352"/>
            <a:chOff x="5487924" y="1459038"/>
            <a:chExt cx="1216152" cy="1917352"/>
          </a:xfrm>
        </p:grpSpPr>
        <p:sp>
          <p:nvSpPr>
            <p:cNvPr id="83" name="Rectangle: Rounded Corners 82">
              <a:extLst>
                <a:ext uri="{FF2B5EF4-FFF2-40B4-BE49-F238E27FC236}">
                  <a16:creationId xmlns:a16="http://schemas.microsoft.com/office/drawing/2014/main" id="{A45DA1C1-0A5E-D67C-0E20-B56F63679D62}"/>
                </a:ext>
              </a:extLst>
            </p:cNvPr>
            <p:cNvSpPr/>
            <p:nvPr/>
          </p:nvSpPr>
          <p:spPr>
            <a:xfrm>
              <a:off x="5487924" y="1488733"/>
              <a:ext cx="1197284"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4" name="Picture 6">
              <a:extLst>
                <a:ext uri="{FF2B5EF4-FFF2-40B4-BE49-F238E27FC236}">
                  <a16:creationId xmlns:a16="http://schemas.microsoft.com/office/drawing/2014/main" id="{4F366830-B59E-EA6C-0724-122182747975}"/>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sp>
          <p:nvSpPr>
            <p:cNvPr id="85" name="Round Same Side Corner Rectangle 12">
              <a:extLst>
                <a:ext uri="{FF2B5EF4-FFF2-40B4-BE49-F238E27FC236}">
                  <a16:creationId xmlns:a16="http://schemas.microsoft.com/office/drawing/2014/main" id="{85C15410-7C99-D6D1-12A3-8817632FC44A}"/>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29A95E3A-6A10-2002-36B5-1D4F93A9DD4C}"/>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7A08D99D-00C8-FEF8-6F1E-3F9462A2F3DA}"/>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88" name="TextBox 87">
              <a:extLst>
                <a:ext uri="{FF2B5EF4-FFF2-40B4-BE49-F238E27FC236}">
                  <a16:creationId xmlns:a16="http://schemas.microsoft.com/office/drawing/2014/main" id="{497D6875-6D3C-AB74-AF04-FE979B165EA6}"/>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Heavy Rotating </a:t>
              </a:r>
            </a:p>
            <a:p>
              <a:pPr algn="ctr" defTabSz="609585"/>
              <a:r>
                <a:rPr lang="en-US" sz="933" dirty="0">
                  <a:solidFill>
                    <a:schemeClr val="bg1"/>
                  </a:solidFill>
                  <a:latin typeface="Corbel" panose="020B0503020204020204" pitchFamily="34" charset="0"/>
                  <a:cs typeface="Arial" panose="020B0604020202020204" pitchFamily="34" charset="0"/>
                </a:rPr>
                <a:t>Equipment</a:t>
              </a:r>
            </a:p>
          </p:txBody>
        </p:sp>
      </p:grpSp>
      <p:grpSp>
        <p:nvGrpSpPr>
          <p:cNvPr id="4" name="Group 3">
            <a:extLst>
              <a:ext uri="{FF2B5EF4-FFF2-40B4-BE49-F238E27FC236}">
                <a16:creationId xmlns:a16="http://schemas.microsoft.com/office/drawing/2014/main" id="{AC285A97-D796-7904-24C3-1AF657A9401D}"/>
              </a:ext>
            </a:extLst>
          </p:cNvPr>
          <p:cNvGrpSpPr/>
          <p:nvPr/>
        </p:nvGrpSpPr>
        <p:grpSpPr>
          <a:xfrm>
            <a:off x="4085732" y="1459038"/>
            <a:ext cx="1216152" cy="1917352"/>
            <a:chOff x="4085732" y="1459038"/>
            <a:chExt cx="1216152" cy="1917352"/>
          </a:xfrm>
        </p:grpSpPr>
        <p:sp>
          <p:nvSpPr>
            <p:cNvPr id="90" name="Rectangle: Rounded Corners 89">
              <a:extLst>
                <a:ext uri="{FF2B5EF4-FFF2-40B4-BE49-F238E27FC236}">
                  <a16:creationId xmlns:a16="http://schemas.microsoft.com/office/drawing/2014/main" id="{93AB42AC-6822-20EF-EAB0-DC3EB22F4FC6}"/>
                </a:ext>
              </a:extLst>
            </p:cNvPr>
            <p:cNvSpPr/>
            <p:nvPr/>
          </p:nvSpPr>
          <p:spPr>
            <a:xfrm>
              <a:off x="4089546" y="1488941"/>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95" name="Graphic 94">
              <a:extLst>
                <a:ext uri="{FF2B5EF4-FFF2-40B4-BE49-F238E27FC236}">
                  <a16:creationId xmlns:a16="http://schemas.microsoft.com/office/drawing/2014/main" id="{6FF739C5-31E5-ECC3-CA18-F388DFDDF8A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5E8D3FC6-1808-76C2-291A-AF7D76A2A71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6ACF946E-CE5C-53E0-C858-64BE9B1A9E54}"/>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sp>
          <p:nvSpPr>
            <p:cNvPr id="92" name="Round Same Side Corner Rectangle 12">
              <a:extLst>
                <a:ext uri="{FF2B5EF4-FFF2-40B4-BE49-F238E27FC236}">
                  <a16:creationId xmlns:a16="http://schemas.microsoft.com/office/drawing/2014/main" id="{91CB43DF-3F8D-2B3D-BD25-4EF91FAD2DE9}"/>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42F6B77E-0911-3456-1674-27288A8CB265}"/>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1E1EFBB4-96A3-3DBA-2EE6-613E9AE73CE1}"/>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91" name="TextBox 90">
              <a:extLst>
                <a:ext uri="{FF2B5EF4-FFF2-40B4-BE49-F238E27FC236}">
                  <a16:creationId xmlns:a16="http://schemas.microsoft.com/office/drawing/2014/main" id="{A6ED1B0D-875C-10DE-5E50-4F412F85D5BE}"/>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schemeClr val="bg1"/>
                  </a:solidFill>
                  <a:latin typeface="Corbel" panose="020B0503020204020204" pitchFamily="34" charset="0"/>
                  <a:cs typeface="Arial" panose="020B0604020202020204" pitchFamily="34" charset="0"/>
                </a:rPr>
                <a:t>Mobile Equipment/Traffic</a:t>
              </a:r>
            </a:p>
            <a:p>
              <a:pPr algn="ctr" defTabSz="609585"/>
              <a:r>
                <a:rPr lang="en-US" sz="867" dirty="0">
                  <a:solidFill>
                    <a:schemeClr val="bg1"/>
                  </a:solidFill>
                  <a:latin typeface="Corbel" panose="020B0503020204020204" pitchFamily="34" charset="0"/>
                  <a:cs typeface="Arial" panose="020B0604020202020204" pitchFamily="34" charset="0"/>
                </a:rPr>
                <a:t>and Workers on Foot</a:t>
              </a:r>
            </a:p>
          </p:txBody>
        </p:sp>
      </p:grpSp>
      <p:grpSp>
        <p:nvGrpSpPr>
          <p:cNvPr id="2" name="Group 1">
            <a:extLst>
              <a:ext uri="{FF2B5EF4-FFF2-40B4-BE49-F238E27FC236}">
                <a16:creationId xmlns:a16="http://schemas.microsoft.com/office/drawing/2014/main" id="{0C5FD4B7-45F5-9D76-044A-48BBF67BD0FD}"/>
              </a:ext>
            </a:extLst>
          </p:cNvPr>
          <p:cNvGrpSpPr/>
          <p:nvPr/>
        </p:nvGrpSpPr>
        <p:grpSpPr>
          <a:xfrm>
            <a:off x="1281348" y="1459038"/>
            <a:ext cx="1216152" cy="1917352"/>
            <a:chOff x="1281348" y="1459038"/>
            <a:chExt cx="1216152" cy="1917352"/>
          </a:xfrm>
        </p:grpSpPr>
        <p:sp>
          <p:nvSpPr>
            <p:cNvPr id="99" name="Rectangle: Rounded Corners 98">
              <a:extLst>
                <a:ext uri="{FF2B5EF4-FFF2-40B4-BE49-F238E27FC236}">
                  <a16:creationId xmlns:a16="http://schemas.microsoft.com/office/drawing/2014/main" id="{BB8D7282-1131-106E-B048-83B5E07ECD21}"/>
                </a:ext>
              </a:extLst>
            </p:cNvPr>
            <p:cNvSpPr/>
            <p:nvPr/>
          </p:nvSpPr>
          <p:spPr>
            <a:xfrm>
              <a:off x="1282895" y="1505866"/>
              <a:ext cx="1197359" cy="1379355"/>
            </a:xfrm>
            <a:prstGeom prst="roundRect">
              <a:avLst>
                <a:gd name="adj" fmla="val 119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00" name="Picture 6">
              <a:extLst>
                <a:ext uri="{FF2B5EF4-FFF2-40B4-BE49-F238E27FC236}">
                  <a16:creationId xmlns:a16="http://schemas.microsoft.com/office/drawing/2014/main" id="{81E20D9D-F35C-0AEC-3545-FBCED6360A3A}"/>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sp>
          <p:nvSpPr>
            <p:cNvPr id="101" name="Round Same Side Corner Rectangle 12">
              <a:extLst>
                <a:ext uri="{FF2B5EF4-FFF2-40B4-BE49-F238E27FC236}">
                  <a16:creationId xmlns:a16="http://schemas.microsoft.com/office/drawing/2014/main" id="{2F061C0A-CEBB-EABD-96C1-86319F0F03CB}"/>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09E61077-5A40-5AD8-5549-F318511AF6A4}"/>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910FA1EE-46C9-9F46-0D36-D23F73F22D1D}"/>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104" name="TextBox 103">
              <a:extLst>
                <a:ext uri="{FF2B5EF4-FFF2-40B4-BE49-F238E27FC236}">
                  <a16:creationId xmlns:a16="http://schemas.microsoft.com/office/drawing/2014/main" id="{A532F115-98AA-6594-7160-26122E96F830}"/>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Suspended Load</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876A273B-C2E7-6121-F643-87766C0DDB58}"/>
              </a:ext>
            </a:extLst>
          </p:cNvPr>
          <p:cNvSpPr txBox="1"/>
          <p:nvPr/>
        </p:nvSpPr>
        <p:spPr>
          <a:xfrm>
            <a:off x="1210169" y="198685"/>
            <a:ext cx="8994987" cy="461665"/>
          </a:xfrm>
          <a:prstGeom prst="rect">
            <a:avLst/>
          </a:prstGeom>
          <a:noFill/>
        </p:spPr>
        <p:txBody>
          <a:bodyPr wrap="square" rtlCol="0">
            <a:spAutoFit/>
          </a:bodyPr>
          <a:lstStyle/>
          <a:p>
            <a:pPr defTabSz="609585"/>
            <a:r>
              <a:rPr lang="en-US" sz="2400" dirty="0">
                <a:solidFill>
                  <a:prstClr val="black"/>
                </a:solidFill>
                <a:latin typeface="Calibri"/>
              </a:rPr>
              <a:t>Black Background, White Text, shape included for demonstration</a:t>
            </a:r>
          </a:p>
        </p:txBody>
      </p:sp>
    </p:spTree>
    <p:extLst>
      <p:ext uri="{BB962C8B-B14F-4D97-AF65-F5344CB8AC3E}">
        <p14:creationId xmlns:p14="http://schemas.microsoft.com/office/powerpoint/2010/main" val="46323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91A37-47BE-2525-8821-3ED80BA73C4C}"/>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BC420F42-7139-2566-DCBD-9057338390FD}"/>
              </a:ext>
            </a:extLst>
          </p:cNvPr>
          <p:cNvSpPr/>
          <p:nvPr/>
        </p:nvSpPr>
        <p:spPr>
          <a:xfrm>
            <a:off x="1041964" y="1342091"/>
            <a:ext cx="10412871" cy="43071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64" name="Group 63">
            <a:extLst>
              <a:ext uri="{FF2B5EF4-FFF2-40B4-BE49-F238E27FC236}">
                <a16:creationId xmlns:a16="http://schemas.microsoft.com/office/drawing/2014/main" id="{1AAACD45-5A29-DB3A-C259-9944F31D775D}"/>
              </a:ext>
            </a:extLst>
          </p:cNvPr>
          <p:cNvGrpSpPr/>
          <p:nvPr/>
        </p:nvGrpSpPr>
        <p:grpSpPr>
          <a:xfrm>
            <a:off x="5487924" y="3693334"/>
            <a:ext cx="1216152" cy="1917352"/>
            <a:chOff x="5487924" y="3693334"/>
            <a:chExt cx="1216152" cy="1917352"/>
          </a:xfrm>
        </p:grpSpPr>
        <p:sp>
          <p:nvSpPr>
            <p:cNvPr id="5" name="Rectangle: Rounded Corners 4">
              <a:extLst>
                <a:ext uri="{FF2B5EF4-FFF2-40B4-BE49-F238E27FC236}">
                  <a16:creationId xmlns:a16="http://schemas.microsoft.com/office/drawing/2014/main" id="{C709B605-70AE-2B9E-CA39-C4319FF7CB8F}"/>
                </a:ext>
              </a:extLst>
            </p:cNvPr>
            <p:cNvSpPr/>
            <p:nvPr/>
          </p:nvSpPr>
          <p:spPr>
            <a:xfrm>
              <a:off x="5490727" y="3724449"/>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6" name="Picture 6">
              <a:extLst>
                <a:ext uri="{FF2B5EF4-FFF2-40B4-BE49-F238E27FC236}">
                  <a16:creationId xmlns:a16="http://schemas.microsoft.com/office/drawing/2014/main" id="{BA87475E-3D56-E0D1-2E7C-6E5EF5A1AD5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sp>
          <p:nvSpPr>
            <p:cNvPr id="7" name="Round Same Side Corner Rectangle 12">
              <a:extLst>
                <a:ext uri="{FF2B5EF4-FFF2-40B4-BE49-F238E27FC236}">
                  <a16:creationId xmlns:a16="http://schemas.microsoft.com/office/drawing/2014/main" id="{7F5DC136-2C19-1B99-9446-3F2C097F24EE}"/>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 name="Rounded Rectangle 13">
              <a:extLst>
                <a:ext uri="{FF2B5EF4-FFF2-40B4-BE49-F238E27FC236}">
                  <a16:creationId xmlns:a16="http://schemas.microsoft.com/office/drawing/2014/main" id="{7FBE56CD-0A06-555A-F82A-37A12913FAFD}"/>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193A5B2-C448-B817-8C42-61B4F8C336FB}"/>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0" name="TextBox 9">
              <a:extLst>
                <a:ext uri="{FF2B5EF4-FFF2-40B4-BE49-F238E27FC236}">
                  <a16:creationId xmlns:a16="http://schemas.microsoft.com/office/drawing/2014/main" id="{0435FF00-C084-7A8E-480B-D094F6DEE197}"/>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Steam</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4E74CBC8-4EE4-B96C-3AE5-FC1D4D1D56A6}"/>
              </a:ext>
            </a:extLst>
          </p:cNvPr>
          <p:cNvGrpSpPr/>
          <p:nvPr/>
        </p:nvGrpSpPr>
        <p:grpSpPr>
          <a:xfrm>
            <a:off x="2683540" y="3693334"/>
            <a:ext cx="1216152" cy="1917352"/>
            <a:chOff x="2683540" y="3693334"/>
            <a:chExt cx="1216152" cy="1917352"/>
          </a:xfrm>
        </p:grpSpPr>
        <p:sp>
          <p:nvSpPr>
            <p:cNvPr id="12" name="Rectangle: Rounded Corners 11">
              <a:extLst>
                <a:ext uri="{FF2B5EF4-FFF2-40B4-BE49-F238E27FC236}">
                  <a16:creationId xmlns:a16="http://schemas.microsoft.com/office/drawing/2014/main" id="{B81A52BC-135B-4FF9-578E-D6F004CF9B24}"/>
                </a:ext>
              </a:extLst>
            </p:cNvPr>
            <p:cNvSpPr/>
            <p:nvPr/>
          </p:nvSpPr>
          <p:spPr>
            <a:xfrm>
              <a:off x="2686085" y="3740480"/>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3" name="Picture 6">
              <a:extLst>
                <a:ext uri="{FF2B5EF4-FFF2-40B4-BE49-F238E27FC236}">
                  <a16:creationId xmlns:a16="http://schemas.microsoft.com/office/drawing/2014/main" id="{2FB363EF-BE05-BD7B-FB9D-AE3888BB779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sp>
          <p:nvSpPr>
            <p:cNvPr id="14" name="Round Same Side Corner Rectangle 12">
              <a:extLst>
                <a:ext uri="{FF2B5EF4-FFF2-40B4-BE49-F238E27FC236}">
                  <a16:creationId xmlns:a16="http://schemas.microsoft.com/office/drawing/2014/main" id="{3CE88EBE-6A96-EC95-FA9C-D2252F8A0EC2}"/>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2143B011-1759-DF10-97CC-9497EAAD0554}"/>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6548074-7EB0-0978-B0C3-55C562C967A3}"/>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17" name="TextBox 16">
              <a:extLst>
                <a:ext uri="{FF2B5EF4-FFF2-40B4-BE49-F238E27FC236}">
                  <a16:creationId xmlns:a16="http://schemas.microsoft.com/office/drawing/2014/main" id="{01C41D9B-E741-23C5-FFC5-FE82D971BD2D}"/>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Explosion</a:t>
              </a:r>
            </a:p>
            <a:p>
              <a:pPr algn="ctr" defTabSz="609585"/>
              <a:r>
                <a:rPr lang="en-US" sz="933" dirty="0">
                  <a:solidFill>
                    <a:prstClr val="black"/>
                  </a:solidFill>
                  <a:latin typeface="Corbel" panose="020B0503020204020204" pitchFamily="34" charset="0"/>
                  <a:cs typeface="Arial" panose="020B0604020202020204" pitchFamily="34" charset="0"/>
                </a:rPr>
                <a:t> </a:t>
              </a:r>
            </a:p>
          </p:txBody>
        </p:sp>
      </p:grpSp>
      <p:grpSp>
        <p:nvGrpSpPr>
          <p:cNvPr id="57" name="Group 56">
            <a:extLst>
              <a:ext uri="{FF2B5EF4-FFF2-40B4-BE49-F238E27FC236}">
                <a16:creationId xmlns:a16="http://schemas.microsoft.com/office/drawing/2014/main" id="{5554FBD4-60EE-2FFC-04BA-E44C256F8390}"/>
              </a:ext>
            </a:extLst>
          </p:cNvPr>
          <p:cNvGrpSpPr/>
          <p:nvPr/>
        </p:nvGrpSpPr>
        <p:grpSpPr>
          <a:xfrm>
            <a:off x="4085732" y="3693334"/>
            <a:ext cx="1216152" cy="1917352"/>
            <a:chOff x="4085732" y="3693334"/>
            <a:chExt cx="1216152" cy="1917352"/>
          </a:xfrm>
        </p:grpSpPr>
        <p:sp>
          <p:nvSpPr>
            <p:cNvPr id="27" name="Rectangle: Rounded Corners 26">
              <a:extLst>
                <a:ext uri="{FF2B5EF4-FFF2-40B4-BE49-F238E27FC236}">
                  <a16:creationId xmlns:a16="http://schemas.microsoft.com/office/drawing/2014/main" id="{6038AE81-D975-85B8-B8DE-64BB6A342EB5}"/>
                </a:ext>
              </a:extLst>
            </p:cNvPr>
            <p:cNvSpPr/>
            <p:nvPr/>
          </p:nvSpPr>
          <p:spPr>
            <a:xfrm>
              <a:off x="4085732" y="3724449"/>
              <a:ext cx="1191302"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28" name="Picture 6" descr="Radioactive">
              <a:extLst>
                <a:ext uri="{FF2B5EF4-FFF2-40B4-BE49-F238E27FC236}">
                  <a16:creationId xmlns:a16="http://schemas.microsoft.com/office/drawing/2014/main" id="{D5B6892D-8AAD-A6EB-BF97-890613A0C71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sp>
          <p:nvSpPr>
            <p:cNvPr id="29" name="Round Same Side Corner Rectangle 12">
              <a:extLst>
                <a:ext uri="{FF2B5EF4-FFF2-40B4-BE49-F238E27FC236}">
                  <a16:creationId xmlns:a16="http://schemas.microsoft.com/office/drawing/2014/main" id="{310EFE2B-AE04-1D52-9A04-2CB7BF8FF13B}"/>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6DFF1FF6-9A45-2816-633B-E8A8B41D4004}"/>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1F8EA42-A145-F22B-7770-9A8B5EEC2295}"/>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32" name="TextBox 31">
              <a:extLst>
                <a:ext uri="{FF2B5EF4-FFF2-40B4-BE49-F238E27FC236}">
                  <a16:creationId xmlns:a16="http://schemas.microsoft.com/office/drawing/2014/main" id="{FEA44B4D-3C3B-C012-18A7-508D7D051B35}"/>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Toxic Chemical or</a:t>
              </a:r>
            </a:p>
            <a:p>
              <a:pPr algn="ctr" defTabSz="609585"/>
              <a:r>
                <a:rPr lang="en-US" sz="933" dirty="0">
                  <a:solidFill>
                    <a:prstClr val="black"/>
                  </a:solidFill>
                  <a:latin typeface="Corbel" panose="020B0503020204020204" pitchFamily="34" charset="0"/>
                  <a:cs typeface="Arial" panose="020B0604020202020204" pitchFamily="34" charset="0"/>
                </a:rPr>
                <a:t>Radiation</a:t>
              </a:r>
            </a:p>
          </p:txBody>
        </p:sp>
      </p:grpSp>
      <p:grpSp>
        <p:nvGrpSpPr>
          <p:cNvPr id="72" name="Group 71">
            <a:extLst>
              <a:ext uri="{FF2B5EF4-FFF2-40B4-BE49-F238E27FC236}">
                <a16:creationId xmlns:a16="http://schemas.microsoft.com/office/drawing/2014/main" id="{BDDD7E83-C92A-25CA-C1F9-449C4A434464}"/>
              </a:ext>
            </a:extLst>
          </p:cNvPr>
          <p:cNvGrpSpPr/>
          <p:nvPr/>
        </p:nvGrpSpPr>
        <p:grpSpPr>
          <a:xfrm>
            <a:off x="8292310" y="3693334"/>
            <a:ext cx="1216152" cy="1917352"/>
            <a:chOff x="8292310" y="3693334"/>
            <a:chExt cx="1216152" cy="1917352"/>
          </a:xfrm>
        </p:grpSpPr>
        <p:sp>
          <p:nvSpPr>
            <p:cNvPr id="50" name="Rectangle: Rounded Corners 49">
              <a:extLst>
                <a:ext uri="{FF2B5EF4-FFF2-40B4-BE49-F238E27FC236}">
                  <a16:creationId xmlns:a16="http://schemas.microsoft.com/office/drawing/2014/main" id="{0EB51447-3A12-1EDA-C038-23C6534195F1}"/>
                </a:ext>
              </a:extLst>
            </p:cNvPr>
            <p:cNvSpPr/>
            <p:nvPr/>
          </p:nvSpPr>
          <p:spPr>
            <a:xfrm>
              <a:off x="8292310" y="3740480"/>
              <a:ext cx="1197358"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6" name="TextBox 55">
              <a:extLst>
                <a:ext uri="{FF2B5EF4-FFF2-40B4-BE49-F238E27FC236}">
                  <a16:creationId xmlns:a16="http://schemas.microsoft.com/office/drawing/2014/main" id="{0BBC009E-EE80-FE38-1B81-B7513505C8A8}"/>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latin typeface="Corbel" panose="020B0503020204020204" pitchFamily="34" charset="0"/>
                  <a:ea typeface="Open Sans Extrabold" panose="020B0906030804020204" pitchFamily="34" charset="0"/>
                  <a:cs typeface="Arial" panose="020B0604020202020204" pitchFamily="34" charset="0"/>
                </a:rPr>
                <a:t>≥ 150° F</a:t>
              </a:r>
            </a:p>
          </p:txBody>
        </p:sp>
        <p:pic>
          <p:nvPicPr>
            <p:cNvPr id="52" name="Picture 6">
              <a:extLst>
                <a:ext uri="{FF2B5EF4-FFF2-40B4-BE49-F238E27FC236}">
                  <a16:creationId xmlns:a16="http://schemas.microsoft.com/office/drawing/2014/main" id="{58CF0563-1804-5C1B-14C5-E1D0039E0BD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sp>
          <p:nvSpPr>
            <p:cNvPr id="53" name="Round Same Side Corner Rectangle 12">
              <a:extLst>
                <a:ext uri="{FF2B5EF4-FFF2-40B4-BE49-F238E27FC236}">
                  <a16:creationId xmlns:a16="http://schemas.microsoft.com/office/drawing/2014/main" id="{010A9BDD-089B-FE71-00CD-B21643B2941A}"/>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4B1F98F5-7248-61A7-95E6-A0BCC4A27DF5}"/>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F1D4F73-168E-EADF-21F3-10C8E4E57E38}"/>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51" name="TextBox 50">
              <a:extLst>
                <a:ext uri="{FF2B5EF4-FFF2-40B4-BE49-F238E27FC236}">
                  <a16:creationId xmlns:a16="http://schemas.microsoft.com/office/drawing/2014/main" id="{9E1B1507-07B2-15F2-058B-A86EEA59E233}"/>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High Surface</a:t>
              </a:r>
            </a:p>
            <a:p>
              <a:pPr algn="ctr" defTabSz="609585"/>
              <a:r>
                <a:rPr lang="en-US" sz="933" dirty="0">
                  <a:solidFill>
                    <a:prstClr val="black"/>
                  </a:solidFill>
                  <a:latin typeface="Corbel" panose="020B0503020204020204" pitchFamily="34" charset="0"/>
                  <a:cs typeface="Arial" panose="020B0604020202020204" pitchFamily="34" charset="0"/>
                </a:rPr>
                <a:t>Temperature </a:t>
              </a:r>
            </a:p>
          </p:txBody>
        </p:sp>
      </p:grpSp>
      <p:grpSp>
        <p:nvGrpSpPr>
          <p:cNvPr id="67" name="Group 66">
            <a:extLst>
              <a:ext uri="{FF2B5EF4-FFF2-40B4-BE49-F238E27FC236}">
                <a16:creationId xmlns:a16="http://schemas.microsoft.com/office/drawing/2014/main" id="{50C8D2C2-146A-8323-3F7A-0F96B39771DF}"/>
              </a:ext>
            </a:extLst>
          </p:cNvPr>
          <p:cNvGrpSpPr/>
          <p:nvPr/>
        </p:nvGrpSpPr>
        <p:grpSpPr>
          <a:xfrm>
            <a:off x="6890116" y="3693334"/>
            <a:ext cx="1216152" cy="1917352"/>
            <a:chOff x="6890116" y="3693334"/>
            <a:chExt cx="1216152" cy="1917352"/>
          </a:xfrm>
        </p:grpSpPr>
        <p:sp>
          <p:nvSpPr>
            <p:cNvPr id="58" name="Rectangle: Rounded Corners 57">
              <a:extLst>
                <a:ext uri="{FF2B5EF4-FFF2-40B4-BE49-F238E27FC236}">
                  <a16:creationId xmlns:a16="http://schemas.microsoft.com/office/drawing/2014/main" id="{DBCF4A69-547D-F16A-226E-5B2F9214B63C}"/>
                </a:ext>
              </a:extLst>
            </p:cNvPr>
            <p:cNvSpPr/>
            <p:nvPr/>
          </p:nvSpPr>
          <p:spPr>
            <a:xfrm>
              <a:off x="6893049" y="3724449"/>
              <a:ext cx="1191864"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59" name="Picture 6">
              <a:extLst>
                <a:ext uri="{FF2B5EF4-FFF2-40B4-BE49-F238E27FC236}">
                  <a16:creationId xmlns:a16="http://schemas.microsoft.com/office/drawing/2014/main" id="{B958BECB-882F-D46B-1549-81A568E6B81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sp>
          <p:nvSpPr>
            <p:cNvPr id="60" name="Round Same Side Corner Rectangle 12">
              <a:extLst>
                <a:ext uri="{FF2B5EF4-FFF2-40B4-BE49-F238E27FC236}">
                  <a16:creationId xmlns:a16="http://schemas.microsoft.com/office/drawing/2014/main" id="{DA186C36-B75C-AEF3-818F-E1F600751E1F}"/>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98EB314F-3180-D987-C41C-7C395FE8068A}"/>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D5E700D-258A-DC02-0B20-5AABD1B7C038}"/>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3" name="TextBox 62">
              <a:extLst>
                <a:ext uri="{FF2B5EF4-FFF2-40B4-BE49-F238E27FC236}">
                  <a16:creationId xmlns:a16="http://schemas.microsoft.com/office/drawing/2014/main" id="{9D1F9394-1905-60BD-D836-DE108D13C747}"/>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Fire with Sustained</a:t>
              </a:r>
            </a:p>
            <a:p>
              <a:pPr algn="ctr" defTabSz="609585"/>
              <a:r>
                <a:rPr lang="en-US" sz="933" dirty="0">
                  <a:solidFill>
                    <a:prstClr val="black"/>
                  </a:solidFill>
                  <a:latin typeface="Corbel" panose="020B0503020204020204" pitchFamily="34" charset="0"/>
                  <a:cs typeface="Arial" panose="020B0604020202020204" pitchFamily="34" charset="0"/>
                </a:rPr>
                <a:t>Fuel Source</a:t>
              </a:r>
            </a:p>
          </p:txBody>
        </p:sp>
      </p:grpSp>
      <p:grpSp>
        <p:nvGrpSpPr>
          <p:cNvPr id="41" name="Group 40">
            <a:extLst>
              <a:ext uri="{FF2B5EF4-FFF2-40B4-BE49-F238E27FC236}">
                <a16:creationId xmlns:a16="http://schemas.microsoft.com/office/drawing/2014/main" id="{216C4379-1332-29AB-C557-83506A6E4530}"/>
              </a:ext>
            </a:extLst>
          </p:cNvPr>
          <p:cNvGrpSpPr/>
          <p:nvPr/>
        </p:nvGrpSpPr>
        <p:grpSpPr>
          <a:xfrm>
            <a:off x="1281348" y="3693334"/>
            <a:ext cx="1216152" cy="1917352"/>
            <a:chOff x="1281348" y="3693334"/>
            <a:chExt cx="1216152" cy="1917352"/>
          </a:xfrm>
        </p:grpSpPr>
        <p:sp>
          <p:nvSpPr>
            <p:cNvPr id="65" name="Rectangle: Rounded Corners 64">
              <a:extLst>
                <a:ext uri="{FF2B5EF4-FFF2-40B4-BE49-F238E27FC236}">
                  <a16:creationId xmlns:a16="http://schemas.microsoft.com/office/drawing/2014/main" id="{D16D106E-B6E3-D8FF-E953-A35BFC21258F}"/>
                </a:ext>
              </a:extLst>
            </p:cNvPr>
            <p:cNvSpPr/>
            <p:nvPr/>
          </p:nvSpPr>
          <p:spPr>
            <a:xfrm>
              <a:off x="1284269" y="3730883"/>
              <a:ext cx="1191864"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6" name="TextBox 65">
              <a:extLst>
                <a:ext uri="{FF2B5EF4-FFF2-40B4-BE49-F238E27FC236}">
                  <a16:creationId xmlns:a16="http://schemas.microsoft.com/office/drawing/2014/main" id="{DCEC6E02-1784-D025-7070-4B0F187DA964}"/>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5’</a:t>
              </a:r>
            </a:p>
          </p:txBody>
        </p:sp>
        <p:pic>
          <p:nvPicPr>
            <p:cNvPr id="109" name="Graphic 108">
              <a:extLst>
                <a:ext uri="{FF2B5EF4-FFF2-40B4-BE49-F238E27FC236}">
                  <a16:creationId xmlns:a16="http://schemas.microsoft.com/office/drawing/2014/main" id="{9A5FE3A1-606B-8F7D-4EB3-409840B2862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C8B39A19-27CA-62AB-B077-EF746DFF6CA5}"/>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sp>
          <p:nvSpPr>
            <p:cNvPr id="68" name="Round Same Side Corner Rectangle 12">
              <a:extLst>
                <a:ext uri="{FF2B5EF4-FFF2-40B4-BE49-F238E27FC236}">
                  <a16:creationId xmlns:a16="http://schemas.microsoft.com/office/drawing/2014/main" id="{EAE5CDCA-ECF6-75F9-7A66-4FFA4205D4E9}"/>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401A47F5-E0F5-1C80-1C8A-A2973E9623A1}"/>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006B717C-3068-27D3-6026-4A81EBF85277}"/>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71" name="TextBox 70">
              <a:extLst>
                <a:ext uri="{FF2B5EF4-FFF2-40B4-BE49-F238E27FC236}">
                  <a16:creationId xmlns:a16="http://schemas.microsoft.com/office/drawing/2014/main" id="{FEE47BDC-3645-96EF-9481-1A8814BBE6B9}"/>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Excavation</a:t>
              </a:r>
            </a:p>
            <a:p>
              <a:pPr algn="ctr" defTabSz="609585"/>
              <a:r>
                <a:rPr lang="en-US" sz="933" dirty="0">
                  <a:solidFill>
                    <a:prstClr val="black"/>
                  </a:solidFill>
                  <a:latin typeface="Corbel" panose="020B0503020204020204" pitchFamily="34" charset="0"/>
                  <a:cs typeface="Arial" panose="020B0604020202020204" pitchFamily="34" charset="0"/>
                </a:rPr>
                <a:t>or Trench</a:t>
              </a:r>
            </a:p>
          </p:txBody>
        </p:sp>
      </p:grpSp>
      <p:grpSp>
        <p:nvGrpSpPr>
          <p:cNvPr id="18" name="Group 17">
            <a:extLst>
              <a:ext uri="{FF2B5EF4-FFF2-40B4-BE49-F238E27FC236}">
                <a16:creationId xmlns:a16="http://schemas.microsoft.com/office/drawing/2014/main" id="{EBEB8F17-05B6-3D8D-4FDD-12F1F2BE2A39}"/>
              </a:ext>
            </a:extLst>
          </p:cNvPr>
          <p:cNvGrpSpPr/>
          <p:nvPr/>
        </p:nvGrpSpPr>
        <p:grpSpPr>
          <a:xfrm>
            <a:off x="6890116" y="1459038"/>
            <a:ext cx="1216152" cy="1917352"/>
            <a:chOff x="6890116" y="1459038"/>
            <a:chExt cx="1216152" cy="1917352"/>
          </a:xfrm>
        </p:grpSpPr>
        <p:sp>
          <p:nvSpPr>
            <p:cNvPr id="19" name="Rectangle: Rounded Corners 18">
              <a:extLst>
                <a:ext uri="{FF2B5EF4-FFF2-40B4-BE49-F238E27FC236}">
                  <a16:creationId xmlns:a16="http://schemas.microsoft.com/office/drawing/2014/main" id="{16CCBFB6-3DE0-C35A-541B-78EF7D9B3072}"/>
                </a:ext>
              </a:extLst>
            </p:cNvPr>
            <p:cNvSpPr/>
            <p:nvPr/>
          </p:nvSpPr>
          <p:spPr>
            <a:xfrm>
              <a:off x="6890116" y="1490628"/>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5" name="TextBox 24">
              <a:extLst>
                <a:ext uri="{FF2B5EF4-FFF2-40B4-BE49-F238E27FC236}">
                  <a16:creationId xmlns:a16="http://schemas.microsoft.com/office/drawing/2014/main" id="{7575866B-F748-6B35-E488-952ED5CCCFDF}"/>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latin typeface="Corbel" panose="020B0503020204020204" pitchFamily="34" charset="0"/>
                  <a:ea typeface="Open Sans Extrabold" panose="020B0906030804020204" pitchFamily="34" charset="0"/>
                  <a:cs typeface="Arial" panose="020B0604020202020204" pitchFamily="34" charset="0"/>
                </a:rPr>
                <a:t>≥ 50 Volts</a:t>
              </a:r>
            </a:p>
          </p:txBody>
        </p:sp>
        <p:pic>
          <p:nvPicPr>
            <p:cNvPr id="21" name="Picture 6" descr="High voltage">
              <a:extLst>
                <a:ext uri="{FF2B5EF4-FFF2-40B4-BE49-F238E27FC236}">
                  <a16:creationId xmlns:a16="http://schemas.microsoft.com/office/drawing/2014/main" id="{66A35D01-6E49-6852-9849-2DDDB5ACA10A}"/>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sp>
          <p:nvSpPr>
            <p:cNvPr id="22" name="Round Same Side Corner Rectangle 12">
              <a:extLst>
                <a:ext uri="{FF2B5EF4-FFF2-40B4-BE49-F238E27FC236}">
                  <a16:creationId xmlns:a16="http://schemas.microsoft.com/office/drawing/2014/main" id="{AA51A9A2-4028-1B85-E6FF-7F6FED5DB15C}"/>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FCD0504D-B3BD-2E49-19BC-C59A70083EDD}"/>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862A81D-65C8-A955-54FB-3F56B809110E}"/>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20" name="TextBox 19">
              <a:extLst>
                <a:ext uri="{FF2B5EF4-FFF2-40B4-BE49-F238E27FC236}">
                  <a16:creationId xmlns:a16="http://schemas.microsoft.com/office/drawing/2014/main" id="{57CADACD-D276-FB41-B309-0A80EEA98CEB}"/>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Electrical Contact</a:t>
              </a:r>
            </a:p>
            <a:p>
              <a:pPr algn="ctr" defTabSz="609585"/>
              <a:r>
                <a:rPr lang="en-US" sz="933" dirty="0">
                  <a:solidFill>
                    <a:prstClr val="black"/>
                  </a:solidFill>
                  <a:latin typeface="Corbel" panose="020B0503020204020204" pitchFamily="34" charset="0"/>
                  <a:cs typeface="Arial" panose="020B0604020202020204" pitchFamily="34" charset="0"/>
                </a:rPr>
                <a:t>with Source</a:t>
              </a:r>
            </a:p>
          </p:txBody>
        </p:sp>
      </p:grpSp>
      <p:grpSp>
        <p:nvGrpSpPr>
          <p:cNvPr id="3" name="Group 2">
            <a:extLst>
              <a:ext uri="{FF2B5EF4-FFF2-40B4-BE49-F238E27FC236}">
                <a16:creationId xmlns:a16="http://schemas.microsoft.com/office/drawing/2014/main" id="{D5B5C5B5-21F2-8B19-9140-6813994AB493}"/>
              </a:ext>
            </a:extLst>
          </p:cNvPr>
          <p:cNvGrpSpPr/>
          <p:nvPr/>
        </p:nvGrpSpPr>
        <p:grpSpPr>
          <a:xfrm>
            <a:off x="2683540" y="1459038"/>
            <a:ext cx="1216152" cy="1917352"/>
            <a:chOff x="2683540" y="1459038"/>
            <a:chExt cx="1216152" cy="1917352"/>
          </a:xfrm>
        </p:grpSpPr>
        <p:sp>
          <p:nvSpPr>
            <p:cNvPr id="34" name="Rectangle: Rounded Corners 33">
              <a:extLst>
                <a:ext uri="{FF2B5EF4-FFF2-40B4-BE49-F238E27FC236}">
                  <a16:creationId xmlns:a16="http://schemas.microsoft.com/office/drawing/2014/main" id="{822ED450-7181-BFB1-9A7B-2E6F70371F39}"/>
                </a:ext>
              </a:extLst>
            </p:cNvPr>
            <p:cNvSpPr/>
            <p:nvPr/>
          </p:nvSpPr>
          <p:spPr>
            <a:xfrm>
              <a:off x="2690142" y="1488941"/>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0" name="TextBox 39">
              <a:extLst>
                <a:ext uri="{FF2B5EF4-FFF2-40B4-BE49-F238E27FC236}">
                  <a16:creationId xmlns:a16="http://schemas.microsoft.com/office/drawing/2014/main" id="{95CCA73C-79DB-7318-1EA1-05716F010254}"/>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latin typeface="Corbel" panose="020B0503020204020204" pitchFamily="34" charset="0"/>
                  <a:ea typeface="Open Sans Extrabold" panose="020B0906030804020204" pitchFamily="34" charset="0"/>
                  <a:cs typeface="Arial" panose="020B0604020202020204" pitchFamily="34" charset="0"/>
                </a:rPr>
                <a:t>≥ 4’</a:t>
              </a:r>
            </a:p>
          </p:txBody>
        </p:sp>
        <p:pic>
          <p:nvPicPr>
            <p:cNvPr id="36" name="Picture 6">
              <a:extLst>
                <a:ext uri="{FF2B5EF4-FFF2-40B4-BE49-F238E27FC236}">
                  <a16:creationId xmlns:a16="http://schemas.microsoft.com/office/drawing/2014/main" id="{C07E448B-634A-9973-5721-5D5CB39BA679}"/>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sp>
          <p:nvSpPr>
            <p:cNvPr id="37" name="Round Same Side Corner Rectangle 12">
              <a:extLst>
                <a:ext uri="{FF2B5EF4-FFF2-40B4-BE49-F238E27FC236}">
                  <a16:creationId xmlns:a16="http://schemas.microsoft.com/office/drawing/2014/main" id="{6DA2D10C-829C-CAF0-ECA9-928A46B14AF3}"/>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1A9108D6-CA49-121A-41BF-F780F2AB0A1E}"/>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3D79B35-CB51-F1D0-3D27-3206FFE9B6EA}"/>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35" name="TextBox 34">
              <a:extLst>
                <a:ext uri="{FF2B5EF4-FFF2-40B4-BE49-F238E27FC236}">
                  <a16:creationId xmlns:a16="http://schemas.microsoft.com/office/drawing/2014/main" id="{01DD232B-F375-DF54-E4BC-0A06A445D368}"/>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Fall from Elevation</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A97311C6-4B7C-6FFE-EB0F-F29F967C3BC8}"/>
              </a:ext>
            </a:extLst>
          </p:cNvPr>
          <p:cNvGrpSpPr/>
          <p:nvPr/>
        </p:nvGrpSpPr>
        <p:grpSpPr>
          <a:xfrm>
            <a:off x="9694500" y="1459038"/>
            <a:ext cx="1216152" cy="1917352"/>
            <a:chOff x="9694500" y="1459038"/>
            <a:chExt cx="1216152" cy="1917352"/>
          </a:xfrm>
        </p:grpSpPr>
        <p:sp>
          <p:nvSpPr>
            <p:cNvPr id="42" name="Rectangle: Rounded Corners 41">
              <a:extLst>
                <a:ext uri="{FF2B5EF4-FFF2-40B4-BE49-F238E27FC236}">
                  <a16:creationId xmlns:a16="http://schemas.microsoft.com/office/drawing/2014/main" id="{ECB85B13-EEE3-96E4-1512-EB2B2CE334D2}"/>
                </a:ext>
              </a:extLst>
            </p:cNvPr>
            <p:cNvSpPr/>
            <p:nvPr/>
          </p:nvSpPr>
          <p:spPr>
            <a:xfrm>
              <a:off x="9696644" y="1509171"/>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8" name="TextBox 47">
              <a:extLst>
                <a:ext uri="{FF2B5EF4-FFF2-40B4-BE49-F238E27FC236}">
                  <a16:creationId xmlns:a16="http://schemas.microsoft.com/office/drawing/2014/main" id="{A2ADE45D-9AE6-A196-E85D-B454EBA483DA}"/>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latin typeface="Corbel" panose="020B0503020204020204" pitchFamily="34" charset="0"/>
                  <a:ea typeface="Open Sans Extrabold" panose="020B0906030804020204" pitchFamily="34" charset="0"/>
                  <a:cs typeface="Arial" panose="020B0604020202020204" pitchFamily="34" charset="0"/>
                </a:rPr>
                <a:t>≥ 30 MPH</a:t>
              </a:r>
            </a:p>
          </p:txBody>
        </p:sp>
        <p:pic>
          <p:nvPicPr>
            <p:cNvPr id="44" name="Picture 6">
              <a:extLst>
                <a:ext uri="{FF2B5EF4-FFF2-40B4-BE49-F238E27FC236}">
                  <a16:creationId xmlns:a16="http://schemas.microsoft.com/office/drawing/2014/main" id="{2A34D4C4-AFB5-4198-99D9-8A1D96011C07}"/>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sp>
          <p:nvSpPr>
            <p:cNvPr id="45" name="Round Same Side Corner Rectangle 12">
              <a:extLst>
                <a:ext uri="{FF2B5EF4-FFF2-40B4-BE49-F238E27FC236}">
                  <a16:creationId xmlns:a16="http://schemas.microsoft.com/office/drawing/2014/main" id="{C9C2C786-A27F-98B6-785D-3033E5E55D86}"/>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6EF34F90-156F-68C3-3F65-C9B52BFBE407}"/>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12ABA74-0A34-6D39-7659-14DF5E9BC692}"/>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43" name="TextBox 42">
              <a:extLst>
                <a:ext uri="{FF2B5EF4-FFF2-40B4-BE49-F238E27FC236}">
                  <a16:creationId xmlns:a16="http://schemas.microsoft.com/office/drawing/2014/main" id="{7D5212D5-34B0-4563-B208-1855E6A1F31A}"/>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Motor Vehicle</a:t>
              </a:r>
            </a:p>
            <a:p>
              <a:pPr algn="ctr" defTabSz="609585"/>
              <a:r>
                <a:rPr lang="en-US" sz="933" dirty="0">
                  <a:solidFill>
                    <a:prstClr val="black"/>
                  </a:solidFill>
                  <a:latin typeface="Corbel" panose="020B0503020204020204" pitchFamily="34" charset="0"/>
                  <a:cs typeface="Arial" panose="020B0604020202020204" pitchFamily="34" charset="0"/>
                </a:rPr>
                <a:t>Collision (occupant)</a:t>
              </a:r>
            </a:p>
          </p:txBody>
        </p:sp>
      </p:grpSp>
      <p:grpSp>
        <p:nvGrpSpPr>
          <p:cNvPr id="26" name="Group 25">
            <a:extLst>
              <a:ext uri="{FF2B5EF4-FFF2-40B4-BE49-F238E27FC236}">
                <a16:creationId xmlns:a16="http://schemas.microsoft.com/office/drawing/2014/main" id="{4C8F4159-19F6-7A6D-E66A-4BAC7DEB39C7}"/>
              </a:ext>
            </a:extLst>
          </p:cNvPr>
          <p:cNvGrpSpPr/>
          <p:nvPr/>
        </p:nvGrpSpPr>
        <p:grpSpPr>
          <a:xfrm>
            <a:off x="8292308" y="1459038"/>
            <a:ext cx="1216152" cy="1917352"/>
            <a:chOff x="8292308" y="1459038"/>
            <a:chExt cx="1216152" cy="1917352"/>
          </a:xfrm>
        </p:grpSpPr>
        <p:sp>
          <p:nvSpPr>
            <p:cNvPr id="75" name="Rectangle: Rounded Corners 74">
              <a:extLst>
                <a:ext uri="{FF2B5EF4-FFF2-40B4-BE49-F238E27FC236}">
                  <a16:creationId xmlns:a16="http://schemas.microsoft.com/office/drawing/2014/main" id="{EF79BED0-D874-D9AA-F910-04D5C3E44755}"/>
                </a:ext>
              </a:extLst>
            </p:cNvPr>
            <p:cNvSpPr/>
            <p:nvPr/>
          </p:nvSpPr>
          <p:spPr>
            <a:xfrm>
              <a:off x="8292308" y="1509171"/>
              <a:ext cx="1191838"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0" name="Graphic 79">
              <a:extLst>
                <a:ext uri="{FF2B5EF4-FFF2-40B4-BE49-F238E27FC236}">
                  <a16:creationId xmlns:a16="http://schemas.microsoft.com/office/drawing/2014/main" id="{FCDFDBD8-B829-47E5-2680-62A32D76ECC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9F7B20F5-DDF9-71EA-AA5D-F39F754A1C1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sp>
          <p:nvSpPr>
            <p:cNvPr id="77" name="Round Same Side Corner Rectangle 12">
              <a:extLst>
                <a:ext uri="{FF2B5EF4-FFF2-40B4-BE49-F238E27FC236}">
                  <a16:creationId xmlns:a16="http://schemas.microsoft.com/office/drawing/2014/main" id="{5099A191-B218-B549-A482-07CF7DF91413}"/>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B22051C5-4C1F-E99D-62B1-D16F702E2975}"/>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F54FF22E-8CA3-9737-169C-834CBCA7AB6E}"/>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76" name="TextBox 75">
              <a:extLst>
                <a:ext uri="{FF2B5EF4-FFF2-40B4-BE49-F238E27FC236}">
                  <a16:creationId xmlns:a16="http://schemas.microsoft.com/office/drawing/2014/main" id="{7E25E77E-1678-F200-E290-1288FBCD716C}"/>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Arc Flash</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B0A77C98-CA4F-1336-9AC5-77E63061FBF8}"/>
              </a:ext>
            </a:extLst>
          </p:cNvPr>
          <p:cNvGrpSpPr/>
          <p:nvPr/>
        </p:nvGrpSpPr>
        <p:grpSpPr>
          <a:xfrm>
            <a:off x="5487924" y="1459038"/>
            <a:ext cx="1216152" cy="1917352"/>
            <a:chOff x="5487924" y="1459038"/>
            <a:chExt cx="1216152" cy="1917352"/>
          </a:xfrm>
        </p:grpSpPr>
        <p:sp>
          <p:nvSpPr>
            <p:cNvPr id="83" name="Rectangle: Rounded Corners 82">
              <a:extLst>
                <a:ext uri="{FF2B5EF4-FFF2-40B4-BE49-F238E27FC236}">
                  <a16:creationId xmlns:a16="http://schemas.microsoft.com/office/drawing/2014/main" id="{99FE852F-2E70-DCB7-BA7F-B6464CDA21EB}"/>
                </a:ext>
              </a:extLst>
            </p:cNvPr>
            <p:cNvSpPr/>
            <p:nvPr/>
          </p:nvSpPr>
          <p:spPr>
            <a:xfrm>
              <a:off x="5487924" y="1488733"/>
              <a:ext cx="1197284"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4" name="Picture 6">
              <a:extLst>
                <a:ext uri="{FF2B5EF4-FFF2-40B4-BE49-F238E27FC236}">
                  <a16:creationId xmlns:a16="http://schemas.microsoft.com/office/drawing/2014/main" id="{C78EADB9-50AA-674F-7D93-D199FC548E26}"/>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sp>
          <p:nvSpPr>
            <p:cNvPr id="85" name="Round Same Side Corner Rectangle 12">
              <a:extLst>
                <a:ext uri="{FF2B5EF4-FFF2-40B4-BE49-F238E27FC236}">
                  <a16:creationId xmlns:a16="http://schemas.microsoft.com/office/drawing/2014/main" id="{1A94BD18-5C07-E8F7-9ECB-8E93AD339BC4}"/>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EEA54214-3286-5D29-F0AA-676281B08CE5}"/>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DCDE887E-3D31-DF97-C3F8-890E2EE094D6}"/>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88" name="TextBox 87">
              <a:extLst>
                <a:ext uri="{FF2B5EF4-FFF2-40B4-BE49-F238E27FC236}">
                  <a16:creationId xmlns:a16="http://schemas.microsoft.com/office/drawing/2014/main" id="{6147C135-3186-F148-6B00-FE32DDA9A606}"/>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Heavy Rotating </a:t>
              </a:r>
            </a:p>
            <a:p>
              <a:pPr algn="ctr" defTabSz="609585"/>
              <a:r>
                <a:rPr lang="en-US" sz="933" dirty="0">
                  <a:solidFill>
                    <a:prstClr val="black"/>
                  </a:solidFill>
                  <a:latin typeface="Corbel" panose="020B0503020204020204" pitchFamily="34" charset="0"/>
                  <a:cs typeface="Arial" panose="020B0604020202020204" pitchFamily="34" charset="0"/>
                </a:rPr>
                <a:t>Equipment</a:t>
              </a:r>
            </a:p>
          </p:txBody>
        </p:sp>
      </p:grpSp>
      <p:grpSp>
        <p:nvGrpSpPr>
          <p:cNvPr id="4" name="Group 3">
            <a:extLst>
              <a:ext uri="{FF2B5EF4-FFF2-40B4-BE49-F238E27FC236}">
                <a16:creationId xmlns:a16="http://schemas.microsoft.com/office/drawing/2014/main" id="{E929D7A6-358A-5A40-5629-39FC3B2EEBC5}"/>
              </a:ext>
            </a:extLst>
          </p:cNvPr>
          <p:cNvGrpSpPr/>
          <p:nvPr/>
        </p:nvGrpSpPr>
        <p:grpSpPr>
          <a:xfrm>
            <a:off x="4085732" y="1459038"/>
            <a:ext cx="1216152" cy="1917352"/>
            <a:chOff x="4085732" y="1459038"/>
            <a:chExt cx="1216152" cy="1917352"/>
          </a:xfrm>
        </p:grpSpPr>
        <p:sp>
          <p:nvSpPr>
            <p:cNvPr id="90" name="Rectangle: Rounded Corners 89">
              <a:extLst>
                <a:ext uri="{FF2B5EF4-FFF2-40B4-BE49-F238E27FC236}">
                  <a16:creationId xmlns:a16="http://schemas.microsoft.com/office/drawing/2014/main" id="{4A913BBE-93B4-0DC5-74EA-115EEED088EC}"/>
                </a:ext>
              </a:extLst>
            </p:cNvPr>
            <p:cNvSpPr/>
            <p:nvPr/>
          </p:nvSpPr>
          <p:spPr>
            <a:xfrm>
              <a:off x="4089546" y="1488941"/>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95" name="Graphic 94">
              <a:extLst>
                <a:ext uri="{FF2B5EF4-FFF2-40B4-BE49-F238E27FC236}">
                  <a16:creationId xmlns:a16="http://schemas.microsoft.com/office/drawing/2014/main" id="{62C7F22D-8FDF-1666-BB05-B9D413ADA3C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04A1EF46-A805-7B70-E60E-1F89EA1B902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5EA8FB98-5CBC-F058-B351-6CE5FE4BE3A9}"/>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sp>
          <p:nvSpPr>
            <p:cNvPr id="92" name="Round Same Side Corner Rectangle 12">
              <a:extLst>
                <a:ext uri="{FF2B5EF4-FFF2-40B4-BE49-F238E27FC236}">
                  <a16:creationId xmlns:a16="http://schemas.microsoft.com/office/drawing/2014/main" id="{08C2B279-0577-935E-547A-2980309AB1AF}"/>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922AEC69-4483-9773-B615-D31935CF2ED3}"/>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BD3AEB1E-6426-8D3B-F184-765B4430AFC3}"/>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91" name="TextBox 90">
              <a:extLst>
                <a:ext uri="{FF2B5EF4-FFF2-40B4-BE49-F238E27FC236}">
                  <a16:creationId xmlns:a16="http://schemas.microsoft.com/office/drawing/2014/main" id="{CD372D8C-A231-671E-2C09-54E2E168306B}"/>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prstClr val="black"/>
                  </a:solidFill>
                  <a:latin typeface="Corbel" panose="020B0503020204020204" pitchFamily="34" charset="0"/>
                  <a:cs typeface="Arial" panose="020B0604020202020204" pitchFamily="34" charset="0"/>
                </a:rPr>
                <a:t>Mobile Equipment/Traffic</a:t>
              </a:r>
            </a:p>
            <a:p>
              <a:pPr algn="ctr" defTabSz="609585"/>
              <a:r>
                <a:rPr lang="en-US" sz="867" dirty="0">
                  <a:solidFill>
                    <a:prstClr val="black"/>
                  </a:solidFill>
                  <a:latin typeface="Corbel" panose="020B0503020204020204" pitchFamily="34" charset="0"/>
                  <a:cs typeface="Arial" panose="020B0604020202020204" pitchFamily="34" charset="0"/>
                </a:rPr>
                <a:t>and Workers on Foot</a:t>
              </a:r>
            </a:p>
          </p:txBody>
        </p:sp>
      </p:grpSp>
      <p:grpSp>
        <p:nvGrpSpPr>
          <p:cNvPr id="2" name="Group 1">
            <a:extLst>
              <a:ext uri="{FF2B5EF4-FFF2-40B4-BE49-F238E27FC236}">
                <a16:creationId xmlns:a16="http://schemas.microsoft.com/office/drawing/2014/main" id="{D223AE7F-A37F-445E-2173-9DB1C5FEA594}"/>
              </a:ext>
            </a:extLst>
          </p:cNvPr>
          <p:cNvGrpSpPr/>
          <p:nvPr/>
        </p:nvGrpSpPr>
        <p:grpSpPr>
          <a:xfrm>
            <a:off x="1281348" y="1459038"/>
            <a:ext cx="1216152" cy="1917352"/>
            <a:chOff x="1281348" y="1459038"/>
            <a:chExt cx="1216152" cy="1917352"/>
          </a:xfrm>
        </p:grpSpPr>
        <p:sp>
          <p:nvSpPr>
            <p:cNvPr id="99" name="Rectangle: Rounded Corners 98">
              <a:extLst>
                <a:ext uri="{FF2B5EF4-FFF2-40B4-BE49-F238E27FC236}">
                  <a16:creationId xmlns:a16="http://schemas.microsoft.com/office/drawing/2014/main" id="{9FE529CC-E405-5E28-75CF-742645A5079E}"/>
                </a:ext>
              </a:extLst>
            </p:cNvPr>
            <p:cNvSpPr/>
            <p:nvPr/>
          </p:nvSpPr>
          <p:spPr>
            <a:xfrm>
              <a:off x="1282895" y="1505866"/>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00" name="Picture 6">
              <a:extLst>
                <a:ext uri="{FF2B5EF4-FFF2-40B4-BE49-F238E27FC236}">
                  <a16:creationId xmlns:a16="http://schemas.microsoft.com/office/drawing/2014/main" id="{6546AA70-6510-FEA0-AEFE-C2EBAE579B99}"/>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sp>
          <p:nvSpPr>
            <p:cNvPr id="101" name="Round Same Side Corner Rectangle 12">
              <a:extLst>
                <a:ext uri="{FF2B5EF4-FFF2-40B4-BE49-F238E27FC236}">
                  <a16:creationId xmlns:a16="http://schemas.microsoft.com/office/drawing/2014/main" id="{18A9F0F7-00D1-74E5-96BC-64D2720A83E5}"/>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252A83EE-BBA7-DC34-6C4F-A9446BBE1472}"/>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63CE18E0-6F5F-FE29-F775-E7D1BD5C4AA6}"/>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104" name="TextBox 103">
              <a:extLst>
                <a:ext uri="{FF2B5EF4-FFF2-40B4-BE49-F238E27FC236}">
                  <a16:creationId xmlns:a16="http://schemas.microsoft.com/office/drawing/2014/main" id="{898DE416-C450-EA37-E20C-B8E954A937DB}"/>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prstClr val="black"/>
                  </a:solidFill>
                  <a:latin typeface="Corbel" panose="020B0503020204020204" pitchFamily="34" charset="0"/>
                  <a:cs typeface="Arial" panose="020B0604020202020204" pitchFamily="34" charset="0"/>
                </a:rPr>
                <a:t>Suspended Load</a:t>
              </a:r>
            </a:p>
            <a:p>
              <a:pPr algn="ctr" defTabSz="609585"/>
              <a:endParaRPr lang="en-US" sz="933" dirty="0">
                <a:solidFill>
                  <a:prstClr val="black"/>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503A99CF-5158-E79F-C627-9541E46AE92B}"/>
              </a:ext>
            </a:extLst>
          </p:cNvPr>
          <p:cNvSpPr txBox="1"/>
          <p:nvPr/>
        </p:nvSpPr>
        <p:spPr>
          <a:xfrm>
            <a:off x="1210169" y="198685"/>
            <a:ext cx="8994987" cy="461665"/>
          </a:xfrm>
          <a:prstGeom prst="rect">
            <a:avLst/>
          </a:prstGeom>
          <a:noFill/>
        </p:spPr>
        <p:txBody>
          <a:bodyPr wrap="square" rtlCol="0">
            <a:spAutoFit/>
          </a:bodyPr>
          <a:lstStyle/>
          <a:p>
            <a:pPr defTabSz="609585"/>
            <a:r>
              <a:rPr lang="en-US" sz="2400" dirty="0">
                <a:solidFill>
                  <a:prstClr val="black"/>
                </a:solidFill>
                <a:latin typeface="Calibri"/>
              </a:rPr>
              <a:t>Transparent Background, shape included for demonstration</a:t>
            </a:r>
          </a:p>
        </p:txBody>
      </p:sp>
    </p:spTree>
    <p:extLst>
      <p:ext uri="{BB962C8B-B14F-4D97-AF65-F5344CB8AC3E}">
        <p14:creationId xmlns:p14="http://schemas.microsoft.com/office/powerpoint/2010/main" val="31035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D98C8-FAF8-A70C-097C-1A04D07DD523}"/>
            </a:ext>
          </a:extLst>
        </p:cNvPr>
        <p:cNvGrpSpPr/>
        <p:nvPr/>
      </p:nvGrpSpPr>
      <p:grpSpPr>
        <a:xfrm>
          <a:off x="0" y="0"/>
          <a:ext cx="0" cy="0"/>
          <a:chOff x="0" y="0"/>
          <a:chExt cx="0" cy="0"/>
        </a:xfrm>
      </p:grpSpPr>
      <p:sp>
        <p:nvSpPr>
          <p:cNvPr id="105" name="Rectangle for demonstration">
            <a:extLst>
              <a:ext uri="{FF2B5EF4-FFF2-40B4-BE49-F238E27FC236}">
                <a16:creationId xmlns:a16="http://schemas.microsoft.com/office/drawing/2014/main" id="{EED3449A-2850-DF21-2BD8-D78B995325E0}"/>
              </a:ext>
            </a:extLst>
          </p:cNvPr>
          <p:cNvSpPr/>
          <p:nvPr/>
        </p:nvSpPr>
        <p:spPr>
          <a:xfrm>
            <a:off x="1061014" y="1370666"/>
            <a:ext cx="10412871" cy="43071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09585"/>
            <a:endParaRPr lang="en-US" sz="2400">
              <a:solidFill>
                <a:prstClr val="white"/>
              </a:solidFill>
              <a:latin typeface="Calibri"/>
            </a:endParaRPr>
          </a:p>
        </p:txBody>
      </p:sp>
      <p:grpSp>
        <p:nvGrpSpPr>
          <p:cNvPr id="67" name="Group 66">
            <a:extLst>
              <a:ext uri="{FF2B5EF4-FFF2-40B4-BE49-F238E27FC236}">
                <a16:creationId xmlns:a16="http://schemas.microsoft.com/office/drawing/2014/main" id="{84164FB3-C4B4-93BB-A2E7-10A461B938EE}"/>
              </a:ext>
            </a:extLst>
          </p:cNvPr>
          <p:cNvGrpSpPr/>
          <p:nvPr/>
        </p:nvGrpSpPr>
        <p:grpSpPr>
          <a:xfrm>
            <a:off x="5487924" y="3693334"/>
            <a:ext cx="1216152" cy="1917352"/>
            <a:chOff x="5487924" y="3693334"/>
            <a:chExt cx="1216152" cy="1917352"/>
          </a:xfrm>
        </p:grpSpPr>
        <p:sp>
          <p:nvSpPr>
            <p:cNvPr id="5" name="Rectangle: Rounded Corners 4">
              <a:extLst>
                <a:ext uri="{FF2B5EF4-FFF2-40B4-BE49-F238E27FC236}">
                  <a16:creationId xmlns:a16="http://schemas.microsoft.com/office/drawing/2014/main" id="{84A33ABA-0AA0-829D-7E85-3D54C7EF6847}"/>
                </a:ext>
              </a:extLst>
            </p:cNvPr>
            <p:cNvSpPr/>
            <p:nvPr/>
          </p:nvSpPr>
          <p:spPr>
            <a:xfrm>
              <a:off x="5490727" y="3724449"/>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6" name="Picture 6">
              <a:extLst>
                <a:ext uri="{FF2B5EF4-FFF2-40B4-BE49-F238E27FC236}">
                  <a16:creationId xmlns:a16="http://schemas.microsoft.com/office/drawing/2014/main" id="{87B72B50-3D63-88D9-B123-B1971B8B96C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8041900">
              <a:off x="5732560" y="4226288"/>
              <a:ext cx="664317" cy="681949"/>
            </a:xfrm>
            <a:prstGeom prst="rect">
              <a:avLst/>
            </a:prstGeom>
          </p:spPr>
        </p:pic>
        <p:sp>
          <p:nvSpPr>
            <p:cNvPr id="7" name="Round Same Side Corner Rectangle 12">
              <a:extLst>
                <a:ext uri="{FF2B5EF4-FFF2-40B4-BE49-F238E27FC236}">
                  <a16:creationId xmlns:a16="http://schemas.microsoft.com/office/drawing/2014/main" id="{418E761D-636D-67D6-EF7C-42E10302663A}"/>
                </a:ext>
              </a:extLst>
            </p:cNvPr>
            <p:cNvSpPr/>
            <p:nvPr/>
          </p:nvSpPr>
          <p:spPr>
            <a:xfrm>
              <a:off x="5503916"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 name="Rounded Rectangle 13">
              <a:extLst>
                <a:ext uri="{FF2B5EF4-FFF2-40B4-BE49-F238E27FC236}">
                  <a16:creationId xmlns:a16="http://schemas.microsoft.com/office/drawing/2014/main" id="{547145D6-A0B6-7E14-72BB-4DE224F4A2EE}"/>
                </a:ext>
              </a:extLst>
            </p:cNvPr>
            <p:cNvSpPr/>
            <p:nvPr/>
          </p:nvSpPr>
          <p:spPr>
            <a:xfrm>
              <a:off x="5487924"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355FF64-64F5-CCD9-F285-2C9CEF6D8261}"/>
                </a:ext>
              </a:extLst>
            </p:cNvPr>
            <p:cNvSpPr txBox="1"/>
            <p:nvPr/>
          </p:nvSpPr>
          <p:spPr>
            <a:xfrm>
              <a:off x="5589099" y="3794958"/>
              <a:ext cx="1013810"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10" name="TextBox 9">
              <a:extLst>
                <a:ext uri="{FF2B5EF4-FFF2-40B4-BE49-F238E27FC236}">
                  <a16:creationId xmlns:a16="http://schemas.microsoft.com/office/drawing/2014/main" id="{FEC680AD-CEFD-E80D-0B1C-E2045DF4F32D}"/>
                </a:ext>
              </a:extLst>
            </p:cNvPr>
            <p:cNvSpPr txBox="1"/>
            <p:nvPr/>
          </p:nvSpPr>
          <p:spPr>
            <a:xfrm>
              <a:off x="5487924"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Steam</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B19883D0-2970-449D-FE20-8D9E2317E42C}"/>
              </a:ext>
            </a:extLst>
          </p:cNvPr>
          <p:cNvGrpSpPr/>
          <p:nvPr/>
        </p:nvGrpSpPr>
        <p:grpSpPr>
          <a:xfrm>
            <a:off x="2683540" y="3693334"/>
            <a:ext cx="1216152" cy="1917352"/>
            <a:chOff x="2683540" y="3693334"/>
            <a:chExt cx="1216152" cy="1917352"/>
          </a:xfrm>
        </p:grpSpPr>
        <p:sp>
          <p:nvSpPr>
            <p:cNvPr id="12" name="Rectangle: Rounded Corners 11">
              <a:extLst>
                <a:ext uri="{FF2B5EF4-FFF2-40B4-BE49-F238E27FC236}">
                  <a16:creationId xmlns:a16="http://schemas.microsoft.com/office/drawing/2014/main" id="{113F5907-0AFB-52A2-8458-38C54463C626}"/>
                </a:ext>
              </a:extLst>
            </p:cNvPr>
            <p:cNvSpPr/>
            <p:nvPr/>
          </p:nvSpPr>
          <p:spPr>
            <a:xfrm>
              <a:off x="2686085" y="3740480"/>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3" name="Picture 6">
              <a:extLst>
                <a:ext uri="{FF2B5EF4-FFF2-40B4-BE49-F238E27FC236}">
                  <a16:creationId xmlns:a16="http://schemas.microsoft.com/office/drawing/2014/main" id="{8C2A7D60-E176-040C-2774-37F6EC91A59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6714" y="4139023"/>
              <a:ext cx="949805" cy="910173"/>
            </a:xfrm>
            <a:prstGeom prst="rect">
              <a:avLst/>
            </a:prstGeom>
          </p:spPr>
        </p:pic>
        <p:sp>
          <p:nvSpPr>
            <p:cNvPr id="14" name="Round Same Side Corner Rectangle 12">
              <a:extLst>
                <a:ext uri="{FF2B5EF4-FFF2-40B4-BE49-F238E27FC236}">
                  <a16:creationId xmlns:a16="http://schemas.microsoft.com/office/drawing/2014/main" id="{0742B619-9B33-9C74-373E-74B01EE3DC71}"/>
                </a:ext>
              </a:extLst>
            </p:cNvPr>
            <p:cNvSpPr/>
            <p:nvPr/>
          </p:nvSpPr>
          <p:spPr>
            <a:xfrm>
              <a:off x="269953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5" name="Rounded Rectangle 13">
              <a:extLst>
                <a:ext uri="{FF2B5EF4-FFF2-40B4-BE49-F238E27FC236}">
                  <a16:creationId xmlns:a16="http://schemas.microsoft.com/office/drawing/2014/main" id="{F39C3D43-CF83-9571-7E5A-834C939D973B}"/>
                </a:ext>
              </a:extLst>
            </p:cNvPr>
            <p:cNvSpPr/>
            <p:nvPr/>
          </p:nvSpPr>
          <p:spPr>
            <a:xfrm>
              <a:off x="268354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029C1A8-D0DB-3F0E-4414-9F79BC3000BB}"/>
                </a:ext>
              </a:extLst>
            </p:cNvPr>
            <p:cNvSpPr txBox="1"/>
            <p:nvPr/>
          </p:nvSpPr>
          <p:spPr>
            <a:xfrm>
              <a:off x="2923600" y="3794958"/>
              <a:ext cx="73603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17" name="TextBox 16">
              <a:extLst>
                <a:ext uri="{FF2B5EF4-FFF2-40B4-BE49-F238E27FC236}">
                  <a16:creationId xmlns:a16="http://schemas.microsoft.com/office/drawing/2014/main" id="{50F21929-ACCB-CB61-A052-EE7F2C5F54DA}"/>
                </a:ext>
              </a:extLst>
            </p:cNvPr>
            <p:cNvSpPr txBox="1"/>
            <p:nvPr/>
          </p:nvSpPr>
          <p:spPr>
            <a:xfrm>
              <a:off x="268354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Explosion</a:t>
              </a:r>
            </a:p>
            <a:p>
              <a:pPr algn="ctr" defTabSz="609585"/>
              <a:r>
                <a:rPr lang="en-US" sz="933" dirty="0">
                  <a:solidFill>
                    <a:schemeClr val="bg1"/>
                  </a:solidFill>
                  <a:latin typeface="Corbel" panose="020B0503020204020204" pitchFamily="34" charset="0"/>
                  <a:cs typeface="Arial" panose="020B0604020202020204" pitchFamily="34" charset="0"/>
                </a:rPr>
                <a:t> </a:t>
              </a:r>
            </a:p>
          </p:txBody>
        </p:sp>
      </p:grpSp>
      <p:grpSp>
        <p:nvGrpSpPr>
          <p:cNvPr id="64" name="Group 63">
            <a:extLst>
              <a:ext uri="{FF2B5EF4-FFF2-40B4-BE49-F238E27FC236}">
                <a16:creationId xmlns:a16="http://schemas.microsoft.com/office/drawing/2014/main" id="{05F782FF-C207-AE13-964C-977946ADD631}"/>
              </a:ext>
            </a:extLst>
          </p:cNvPr>
          <p:cNvGrpSpPr/>
          <p:nvPr/>
        </p:nvGrpSpPr>
        <p:grpSpPr>
          <a:xfrm>
            <a:off x="4085732" y="3693334"/>
            <a:ext cx="1216152" cy="1917352"/>
            <a:chOff x="4085732" y="3693334"/>
            <a:chExt cx="1216152" cy="1917352"/>
          </a:xfrm>
        </p:grpSpPr>
        <p:sp>
          <p:nvSpPr>
            <p:cNvPr id="27" name="Rectangle: Rounded Corners 26">
              <a:extLst>
                <a:ext uri="{FF2B5EF4-FFF2-40B4-BE49-F238E27FC236}">
                  <a16:creationId xmlns:a16="http://schemas.microsoft.com/office/drawing/2014/main" id="{0AB008E4-BC14-EBAA-33E2-5815A504EDD3}"/>
                </a:ext>
              </a:extLst>
            </p:cNvPr>
            <p:cNvSpPr/>
            <p:nvPr/>
          </p:nvSpPr>
          <p:spPr>
            <a:xfrm>
              <a:off x="4085732" y="3724449"/>
              <a:ext cx="1191302"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28" name="Picture 6" descr="Radioactive">
              <a:extLst>
                <a:ext uri="{FF2B5EF4-FFF2-40B4-BE49-F238E27FC236}">
                  <a16:creationId xmlns:a16="http://schemas.microsoft.com/office/drawing/2014/main" id="{B787B649-4D51-BC03-EC44-2657981A365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V="1">
              <a:off x="4278997" y="4211208"/>
              <a:ext cx="835772" cy="838097"/>
            </a:xfrm>
            <a:prstGeom prst="rect">
              <a:avLst/>
            </a:prstGeom>
          </p:spPr>
        </p:pic>
        <p:sp>
          <p:nvSpPr>
            <p:cNvPr id="29" name="Round Same Side Corner Rectangle 12">
              <a:extLst>
                <a:ext uri="{FF2B5EF4-FFF2-40B4-BE49-F238E27FC236}">
                  <a16:creationId xmlns:a16="http://schemas.microsoft.com/office/drawing/2014/main" id="{BF62C16F-68D7-AB64-84C3-126B2D8D8B49}"/>
                </a:ext>
              </a:extLst>
            </p:cNvPr>
            <p:cNvSpPr/>
            <p:nvPr/>
          </p:nvSpPr>
          <p:spPr>
            <a:xfrm>
              <a:off x="4107794" y="3719129"/>
              <a:ext cx="117818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0" name="Rounded Rectangle 13">
              <a:extLst>
                <a:ext uri="{FF2B5EF4-FFF2-40B4-BE49-F238E27FC236}">
                  <a16:creationId xmlns:a16="http://schemas.microsoft.com/office/drawing/2014/main" id="{4020A14C-91E7-492F-FA3F-A8620C11B152}"/>
                </a:ext>
              </a:extLst>
            </p:cNvPr>
            <p:cNvSpPr/>
            <p:nvPr/>
          </p:nvSpPr>
          <p:spPr>
            <a:xfrm>
              <a:off x="4091883" y="3693334"/>
              <a:ext cx="1210001"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22321AD-E693-ABE7-0F04-2DE612B8C6CA}"/>
                </a:ext>
              </a:extLst>
            </p:cNvPr>
            <p:cNvSpPr txBox="1"/>
            <p:nvPr/>
          </p:nvSpPr>
          <p:spPr>
            <a:xfrm>
              <a:off x="4290610" y="3712030"/>
              <a:ext cx="812546" cy="46157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Chemical/</a:t>
              </a:r>
            </a:p>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Radiation</a:t>
              </a:r>
            </a:p>
          </p:txBody>
        </p:sp>
        <p:sp>
          <p:nvSpPr>
            <p:cNvPr id="32" name="TextBox 31">
              <a:extLst>
                <a:ext uri="{FF2B5EF4-FFF2-40B4-BE49-F238E27FC236}">
                  <a16:creationId xmlns:a16="http://schemas.microsoft.com/office/drawing/2014/main" id="{6A836AAE-9DCA-75C1-DD86-C7602486D302}"/>
                </a:ext>
              </a:extLst>
            </p:cNvPr>
            <p:cNvSpPr txBox="1"/>
            <p:nvPr/>
          </p:nvSpPr>
          <p:spPr>
            <a:xfrm>
              <a:off x="4085732"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Toxic Chemical or</a:t>
              </a:r>
            </a:p>
            <a:p>
              <a:pPr algn="ctr" defTabSz="609585"/>
              <a:r>
                <a:rPr lang="en-US" sz="933" dirty="0">
                  <a:solidFill>
                    <a:schemeClr val="bg1"/>
                  </a:solidFill>
                  <a:latin typeface="Corbel" panose="020B0503020204020204" pitchFamily="34" charset="0"/>
                  <a:cs typeface="Arial" panose="020B0604020202020204" pitchFamily="34" charset="0"/>
                </a:rPr>
                <a:t>Radiation</a:t>
              </a:r>
            </a:p>
          </p:txBody>
        </p:sp>
      </p:grpSp>
      <p:grpSp>
        <p:nvGrpSpPr>
          <p:cNvPr id="74" name="Group 73">
            <a:extLst>
              <a:ext uri="{FF2B5EF4-FFF2-40B4-BE49-F238E27FC236}">
                <a16:creationId xmlns:a16="http://schemas.microsoft.com/office/drawing/2014/main" id="{B3D4476E-0A55-05F1-A7E3-665574043F56}"/>
              </a:ext>
            </a:extLst>
          </p:cNvPr>
          <p:cNvGrpSpPr/>
          <p:nvPr/>
        </p:nvGrpSpPr>
        <p:grpSpPr>
          <a:xfrm>
            <a:off x="8292310" y="3693334"/>
            <a:ext cx="1216152" cy="1917352"/>
            <a:chOff x="8292310" y="3693334"/>
            <a:chExt cx="1216152" cy="1917352"/>
          </a:xfrm>
        </p:grpSpPr>
        <p:sp>
          <p:nvSpPr>
            <p:cNvPr id="50" name="Rectangle: Rounded Corners 49">
              <a:extLst>
                <a:ext uri="{FF2B5EF4-FFF2-40B4-BE49-F238E27FC236}">
                  <a16:creationId xmlns:a16="http://schemas.microsoft.com/office/drawing/2014/main" id="{B049CFE1-5C8E-4FBB-C249-1684D593BC3A}"/>
                </a:ext>
              </a:extLst>
            </p:cNvPr>
            <p:cNvSpPr/>
            <p:nvPr/>
          </p:nvSpPr>
          <p:spPr>
            <a:xfrm>
              <a:off x="8292310" y="3740480"/>
              <a:ext cx="1197358"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56" name="TextBox 55">
              <a:extLst>
                <a:ext uri="{FF2B5EF4-FFF2-40B4-BE49-F238E27FC236}">
                  <a16:creationId xmlns:a16="http://schemas.microsoft.com/office/drawing/2014/main" id="{A2E6E787-7DDF-48A2-0BFD-AEB3F5155461}"/>
                </a:ext>
              </a:extLst>
            </p:cNvPr>
            <p:cNvSpPr txBox="1"/>
            <p:nvPr/>
          </p:nvSpPr>
          <p:spPr>
            <a:xfrm>
              <a:off x="8705850" y="4336100"/>
              <a:ext cx="752475" cy="533376"/>
            </a:xfrm>
            <a:prstGeom prst="rect">
              <a:avLst/>
            </a:prstGeom>
            <a:noFill/>
          </p:spPr>
          <p:txBody>
            <a:bodyPr wrap="square" lIns="0" rIns="0" rtlCol="0">
              <a:noAutofit/>
            </a:bodyPr>
            <a:lstStyle/>
            <a:p>
              <a:pPr algn="ctr" defTabSz="609585"/>
              <a:r>
                <a:rPr lang="en-US" sz="1333" dirty="0">
                  <a:solidFill>
                    <a:schemeClr val="bg1"/>
                  </a:solidFill>
                  <a:latin typeface="Corbel" panose="020B0503020204020204" pitchFamily="34" charset="0"/>
                  <a:ea typeface="Open Sans Extrabold" panose="020B0906030804020204" pitchFamily="34" charset="0"/>
                  <a:cs typeface="Arial" panose="020B0604020202020204" pitchFamily="34" charset="0"/>
                </a:rPr>
                <a:t>≥ 150° F</a:t>
              </a:r>
            </a:p>
          </p:txBody>
        </p:sp>
        <p:pic>
          <p:nvPicPr>
            <p:cNvPr id="52" name="Picture 6">
              <a:extLst>
                <a:ext uri="{FF2B5EF4-FFF2-40B4-BE49-F238E27FC236}">
                  <a16:creationId xmlns:a16="http://schemas.microsoft.com/office/drawing/2014/main" id="{55E9A486-C497-6BD4-DED3-92BFC6F53348}"/>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2981"/>
            <a:stretch/>
          </p:blipFill>
          <p:spPr>
            <a:xfrm>
              <a:off x="8387622" y="4191362"/>
              <a:ext cx="609924" cy="790097"/>
            </a:xfrm>
            <a:prstGeom prst="rect">
              <a:avLst/>
            </a:prstGeom>
          </p:spPr>
        </p:pic>
        <p:sp>
          <p:nvSpPr>
            <p:cNvPr id="53" name="Round Same Side Corner Rectangle 12">
              <a:extLst>
                <a:ext uri="{FF2B5EF4-FFF2-40B4-BE49-F238E27FC236}">
                  <a16:creationId xmlns:a16="http://schemas.microsoft.com/office/drawing/2014/main" id="{22637EDD-6852-F213-1DFC-64E9D39EFB05}"/>
                </a:ext>
              </a:extLst>
            </p:cNvPr>
            <p:cNvSpPr/>
            <p:nvPr/>
          </p:nvSpPr>
          <p:spPr>
            <a:xfrm>
              <a:off x="8308302" y="3719129"/>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4" name="Rounded Rectangle 13">
              <a:extLst>
                <a:ext uri="{FF2B5EF4-FFF2-40B4-BE49-F238E27FC236}">
                  <a16:creationId xmlns:a16="http://schemas.microsoft.com/office/drawing/2014/main" id="{0FAC8B63-62FD-C2F0-94E1-3AAC979108F9}"/>
                </a:ext>
              </a:extLst>
            </p:cNvPr>
            <p:cNvSpPr/>
            <p:nvPr/>
          </p:nvSpPr>
          <p:spPr>
            <a:xfrm>
              <a:off x="8292310"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47172615-ABE0-EAE8-F6F7-65A16D9BDBA6}"/>
                </a:ext>
              </a:extLst>
            </p:cNvPr>
            <p:cNvSpPr txBox="1"/>
            <p:nvPr/>
          </p:nvSpPr>
          <p:spPr>
            <a:xfrm>
              <a:off x="8393486" y="3794958"/>
              <a:ext cx="1013809"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51" name="TextBox 50">
              <a:extLst>
                <a:ext uri="{FF2B5EF4-FFF2-40B4-BE49-F238E27FC236}">
                  <a16:creationId xmlns:a16="http://schemas.microsoft.com/office/drawing/2014/main" id="{2E6A8A68-7CF4-62DD-755A-DFF7D3D67206}"/>
                </a:ext>
              </a:extLst>
            </p:cNvPr>
            <p:cNvSpPr txBox="1"/>
            <p:nvPr/>
          </p:nvSpPr>
          <p:spPr>
            <a:xfrm>
              <a:off x="8292310"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High Surface</a:t>
              </a:r>
            </a:p>
            <a:p>
              <a:pPr algn="ctr" defTabSz="609585"/>
              <a:r>
                <a:rPr lang="en-US" sz="933" dirty="0">
                  <a:solidFill>
                    <a:schemeClr val="bg1"/>
                  </a:solidFill>
                  <a:latin typeface="Corbel" panose="020B0503020204020204" pitchFamily="34" charset="0"/>
                  <a:cs typeface="Arial" panose="020B0604020202020204" pitchFamily="34" charset="0"/>
                </a:rPr>
                <a:t>Temperature </a:t>
              </a:r>
            </a:p>
          </p:txBody>
        </p:sp>
      </p:grpSp>
      <p:grpSp>
        <p:nvGrpSpPr>
          <p:cNvPr id="72" name="Group 71">
            <a:extLst>
              <a:ext uri="{FF2B5EF4-FFF2-40B4-BE49-F238E27FC236}">
                <a16:creationId xmlns:a16="http://schemas.microsoft.com/office/drawing/2014/main" id="{C558CAE5-DA36-CD56-23A6-4906D5C41853}"/>
              </a:ext>
            </a:extLst>
          </p:cNvPr>
          <p:cNvGrpSpPr/>
          <p:nvPr/>
        </p:nvGrpSpPr>
        <p:grpSpPr>
          <a:xfrm>
            <a:off x="6890116" y="3693334"/>
            <a:ext cx="1216152" cy="1917352"/>
            <a:chOff x="6890116" y="3693334"/>
            <a:chExt cx="1216152" cy="1917352"/>
          </a:xfrm>
        </p:grpSpPr>
        <p:sp>
          <p:nvSpPr>
            <p:cNvPr id="58" name="Rectangle: Rounded Corners 57">
              <a:extLst>
                <a:ext uri="{FF2B5EF4-FFF2-40B4-BE49-F238E27FC236}">
                  <a16:creationId xmlns:a16="http://schemas.microsoft.com/office/drawing/2014/main" id="{167CD73A-D212-D2D3-2318-E38733C35541}"/>
                </a:ext>
              </a:extLst>
            </p:cNvPr>
            <p:cNvSpPr/>
            <p:nvPr/>
          </p:nvSpPr>
          <p:spPr>
            <a:xfrm>
              <a:off x="6893049" y="3724449"/>
              <a:ext cx="1191864"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59" name="Picture 6">
              <a:extLst>
                <a:ext uri="{FF2B5EF4-FFF2-40B4-BE49-F238E27FC236}">
                  <a16:creationId xmlns:a16="http://schemas.microsoft.com/office/drawing/2014/main" id="{F5E40518-A32E-9FFA-622A-E3B27C1697D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087617" y="4193163"/>
              <a:ext cx="851306" cy="862423"/>
            </a:xfrm>
            <a:prstGeom prst="rect">
              <a:avLst/>
            </a:prstGeom>
          </p:spPr>
        </p:pic>
        <p:sp>
          <p:nvSpPr>
            <p:cNvPr id="60" name="Round Same Side Corner Rectangle 12">
              <a:extLst>
                <a:ext uri="{FF2B5EF4-FFF2-40B4-BE49-F238E27FC236}">
                  <a16:creationId xmlns:a16="http://schemas.microsoft.com/office/drawing/2014/main" id="{81D75B5B-7353-21E3-4C92-507BAB26B347}"/>
                </a:ext>
              </a:extLst>
            </p:cNvPr>
            <p:cNvSpPr/>
            <p:nvPr/>
          </p:nvSpPr>
          <p:spPr>
            <a:xfrm>
              <a:off x="6905866"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1" name="Rounded Rectangle 13">
              <a:extLst>
                <a:ext uri="{FF2B5EF4-FFF2-40B4-BE49-F238E27FC236}">
                  <a16:creationId xmlns:a16="http://schemas.microsoft.com/office/drawing/2014/main" id="{87FD9648-B057-6895-EF3B-6383ED4E16E3}"/>
                </a:ext>
              </a:extLst>
            </p:cNvPr>
            <p:cNvSpPr/>
            <p:nvPr/>
          </p:nvSpPr>
          <p:spPr>
            <a:xfrm>
              <a:off x="6890116"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6848C32-9ADE-5847-0DD1-132ED6FA4F01}"/>
                </a:ext>
              </a:extLst>
            </p:cNvPr>
            <p:cNvSpPr txBox="1"/>
            <p:nvPr/>
          </p:nvSpPr>
          <p:spPr>
            <a:xfrm>
              <a:off x="6993613" y="3794958"/>
              <a:ext cx="1009158"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Temperature</a:t>
              </a:r>
            </a:p>
          </p:txBody>
        </p:sp>
        <p:sp>
          <p:nvSpPr>
            <p:cNvPr id="63" name="TextBox 62">
              <a:extLst>
                <a:ext uri="{FF2B5EF4-FFF2-40B4-BE49-F238E27FC236}">
                  <a16:creationId xmlns:a16="http://schemas.microsoft.com/office/drawing/2014/main" id="{548943CC-0724-8AF2-CD37-B717A61682A2}"/>
                </a:ext>
              </a:extLst>
            </p:cNvPr>
            <p:cNvSpPr txBox="1"/>
            <p:nvPr/>
          </p:nvSpPr>
          <p:spPr>
            <a:xfrm>
              <a:off x="6890116"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Fire with Sustained</a:t>
              </a:r>
            </a:p>
            <a:p>
              <a:pPr algn="ctr" defTabSz="609585"/>
              <a:r>
                <a:rPr lang="en-US" sz="933" dirty="0">
                  <a:solidFill>
                    <a:schemeClr val="bg1"/>
                  </a:solidFill>
                  <a:latin typeface="Corbel" panose="020B0503020204020204" pitchFamily="34" charset="0"/>
                  <a:cs typeface="Arial" panose="020B0604020202020204" pitchFamily="34" charset="0"/>
                </a:rPr>
                <a:t>Fuel Source</a:t>
              </a:r>
            </a:p>
          </p:txBody>
        </p:sp>
      </p:grpSp>
      <p:grpSp>
        <p:nvGrpSpPr>
          <p:cNvPr id="49" name="Group 48">
            <a:extLst>
              <a:ext uri="{FF2B5EF4-FFF2-40B4-BE49-F238E27FC236}">
                <a16:creationId xmlns:a16="http://schemas.microsoft.com/office/drawing/2014/main" id="{4F627F76-3C16-A1BC-4F49-D7DB33AACA6C}"/>
              </a:ext>
            </a:extLst>
          </p:cNvPr>
          <p:cNvGrpSpPr/>
          <p:nvPr/>
        </p:nvGrpSpPr>
        <p:grpSpPr>
          <a:xfrm>
            <a:off x="1281348" y="3693334"/>
            <a:ext cx="1216152" cy="1917352"/>
            <a:chOff x="1281348" y="3693334"/>
            <a:chExt cx="1216152" cy="1917352"/>
          </a:xfrm>
        </p:grpSpPr>
        <p:sp>
          <p:nvSpPr>
            <p:cNvPr id="65" name="Rectangle: Rounded Corners 64">
              <a:extLst>
                <a:ext uri="{FF2B5EF4-FFF2-40B4-BE49-F238E27FC236}">
                  <a16:creationId xmlns:a16="http://schemas.microsoft.com/office/drawing/2014/main" id="{095476CE-A402-774F-C468-F1B24D9E954C}"/>
                </a:ext>
              </a:extLst>
            </p:cNvPr>
            <p:cNvSpPr/>
            <p:nvPr/>
          </p:nvSpPr>
          <p:spPr>
            <a:xfrm>
              <a:off x="1284269" y="3730883"/>
              <a:ext cx="1191864"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66" name="TextBox 65">
              <a:extLst>
                <a:ext uri="{FF2B5EF4-FFF2-40B4-BE49-F238E27FC236}">
                  <a16:creationId xmlns:a16="http://schemas.microsoft.com/office/drawing/2014/main" id="{93A71B47-B528-72C6-43E2-47F4A4726478}"/>
                </a:ext>
              </a:extLst>
            </p:cNvPr>
            <p:cNvSpPr txBox="1"/>
            <p:nvPr/>
          </p:nvSpPr>
          <p:spPr>
            <a:xfrm>
              <a:off x="1333500" y="4158216"/>
              <a:ext cx="1104900"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5’</a:t>
              </a:r>
            </a:p>
          </p:txBody>
        </p:sp>
        <p:pic>
          <p:nvPicPr>
            <p:cNvPr id="109" name="Graphic 108">
              <a:extLst>
                <a:ext uri="{FF2B5EF4-FFF2-40B4-BE49-F238E27FC236}">
                  <a16:creationId xmlns:a16="http://schemas.microsoft.com/office/drawing/2014/main" id="{8AD85213-205F-BD34-E935-9AC2FF70CA2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2249" y="4528185"/>
              <a:ext cx="1153738" cy="566817"/>
            </a:xfrm>
            <a:prstGeom prst="rect">
              <a:avLst/>
            </a:prstGeom>
          </p:spPr>
        </p:pic>
        <p:pic>
          <p:nvPicPr>
            <p:cNvPr id="73" name="Picture 30">
              <a:extLst>
                <a:ext uri="{FF2B5EF4-FFF2-40B4-BE49-F238E27FC236}">
                  <a16:creationId xmlns:a16="http://schemas.microsoft.com/office/drawing/2014/main" id="{73F401DA-98E0-7773-1364-A448FAE83761}"/>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619913" y="4519043"/>
              <a:ext cx="459680" cy="518022"/>
            </a:xfrm>
            <a:custGeom>
              <a:avLst/>
              <a:gdLst>
                <a:gd name="connsiteX0" fmla="*/ 81 w 345624"/>
                <a:gd name="connsiteY0" fmla="*/ -27 h 404853"/>
                <a:gd name="connsiteX1" fmla="*/ 345705 w 345624"/>
                <a:gd name="connsiteY1" fmla="*/ -27 h 404853"/>
                <a:gd name="connsiteX2" fmla="*/ 345705 w 345624"/>
                <a:gd name="connsiteY2" fmla="*/ 404827 h 404853"/>
                <a:gd name="connsiteX3" fmla="*/ 81 w 345624"/>
                <a:gd name="connsiteY3" fmla="*/ 404827 h 404853"/>
              </a:gdLst>
              <a:ahLst/>
              <a:cxnLst>
                <a:cxn ang="0">
                  <a:pos x="connsiteX0" y="connsiteY0"/>
                </a:cxn>
                <a:cxn ang="0">
                  <a:pos x="connsiteX1" y="connsiteY1"/>
                </a:cxn>
                <a:cxn ang="0">
                  <a:pos x="connsiteX2" y="connsiteY2"/>
                </a:cxn>
                <a:cxn ang="0">
                  <a:pos x="connsiteX3" y="connsiteY3"/>
                </a:cxn>
              </a:cxnLst>
              <a:rect l="l" t="t" r="r" b="b"/>
              <a:pathLst>
                <a:path w="345624" h="404853">
                  <a:moveTo>
                    <a:pt x="81" y="-27"/>
                  </a:moveTo>
                  <a:lnTo>
                    <a:pt x="345705" y="-27"/>
                  </a:lnTo>
                  <a:lnTo>
                    <a:pt x="345705" y="404827"/>
                  </a:lnTo>
                  <a:lnTo>
                    <a:pt x="81" y="404827"/>
                  </a:lnTo>
                  <a:close/>
                </a:path>
              </a:pathLst>
            </a:custGeom>
          </p:spPr>
        </p:pic>
        <p:sp>
          <p:nvSpPr>
            <p:cNvPr id="68" name="Round Same Side Corner Rectangle 12">
              <a:extLst>
                <a:ext uri="{FF2B5EF4-FFF2-40B4-BE49-F238E27FC236}">
                  <a16:creationId xmlns:a16="http://schemas.microsoft.com/office/drawing/2014/main" id="{7AAFB5CD-0AC4-FC5B-32B3-1DDC7E5E8274}"/>
                </a:ext>
              </a:extLst>
            </p:cNvPr>
            <p:cNvSpPr/>
            <p:nvPr/>
          </p:nvSpPr>
          <p:spPr>
            <a:xfrm>
              <a:off x="1297098" y="3719129"/>
              <a:ext cx="1166230"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69" name="Rounded Rectangle 13">
              <a:extLst>
                <a:ext uri="{FF2B5EF4-FFF2-40B4-BE49-F238E27FC236}">
                  <a16:creationId xmlns:a16="http://schemas.microsoft.com/office/drawing/2014/main" id="{70EBA0F4-2D63-E9E2-9058-FB63809229D3}"/>
                </a:ext>
              </a:extLst>
            </p:cNvPr>
            <p:cNvSpPr/>
            <p:nvPr/>
          </p:nvSpPr>
          <p:spPr>
            <a:xfrm>
              <a:off x="1281348" y="3693334"/>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7B1B6D5-D45C-C2C3-7D6E-7F09FA0A2305}"/>
                </a:ext>
              </a:extLst>
            </p:cNvPr>
            <p:cNvSpPr txBox="1"/>
            <p:nvPr/>
          </p:nvSpPr>
          <p:spPr>
            <a:xfrm>
              <a:off x="1467513" y="3794958"/>
              <a:ext cx="859621" cy="276945"/>
            </a:xfrm>
            <a:prstGeom prst="rect">
              <a:avLst/>
            </a:prstGeom>
            <a:noFill/>
          </p:spPr>
          <p:txBody>
            <a:bodyPr wrap="squar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Pressure</a:t>
              </a:r>
            </a:p>
          </p:txBody>
        </p:sp>
        <p:sp>
          <p:nvSpPr>
            <p:cNvPr id="71" name="TextBox 70">
              <a:extLst>
                <a:ext uri="{FF2B5EF4-FFF2-40B4-BE49-F238E27FC236}">
                  <a16:creationId xmlns:a16="http://schemas.microsoft.com/office/drawing/2014/main" id="{6BB2471E-9F42-5096-1AAD-3CB17BD32D2B}"/>
                </a:ext>
              </a:extLst>
            </p:cNvPr>
            <p:cNvSpPr txBox="1"/>
            <p:nvPr/>
          </p:nvSpPr>
          <p:spPr>
            <a:xfrm>
              <a:off x="1281348" y="5208350"/>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Excavation</a:t>
              </a:r>
            </a:p>
            <a:p>
              <a:pPr algn="ctr" defTabSz="609585"/>
              <a:r>
                <a:rPr lang="en-US" sz="933" dirty="0">
                  <a:solidFill>
                    <a:schemeClr val="bg1"/>
                  </a:solidFill>
                  <a:latin typeface="Corbel" panose="020B0503020204020204" pitchFamily="34" charset="0"/>
                  <a:cs typeface="Arial" panose="020B0604020202020204" pitchFamily="34" charset="0"/>
                </a:rPr>
                <a:t>or Trench</a:t>
              </a:r>
            </a:p>
          </p:txBody>
        </p:sp>
      </p:grpSp>
      <p:grpSp>
        <p:nvGrpSpPr>
          <p:cNvPr id="18" name="Group 17">
            <a:extLst>
              <a:ext uri="{FF2B5EF4-FFF2-40B4-BE49-F238E27FC236}">
                <a16:creationId xmlns:a16="http://schemas.microsoft.com/office/drawing/2014/main" id="{298E328F-7045-9D86-9738-3B64876D111C}"/>
              </a:ext>
            </a:extLst>
          </p:cNvPr>
          <p:cNvGrpSpPr/>
          <p:nvPr/>
        </p:nvGrpSpPr>
        <p:grpSpPr>
          <a:xfrm>
            <a:off x="6890116" y="1459038"/>
            <a:ext cx="1216152" cy="1917352"/>
            <a:chOff x="6890116" y="1459038"/>
            <a:chExt cx="1216152" cy="1917352"/>
          </a:xfrm>
        </p:grpSpPr>
        <p:sp>
          <p:nvSpPr>
            <p:cNvPr id="19" name="Rectangle: Rounded Corners 18">
              <a:extLst>
                <a:ext uri="{FF2B5EF4-FFF2-40B4-BE49-F238E27FC236}">
                  <a16:creationId xmlns:a16="http://schemas.microsoft.com/office/drawing/2014/main" id="{C5FFF847-417A-F5B5-5932-EE2F945D49A0}"/>
                </a:ext>
              </a:extLst>
            </p:cNvPr>
            <p:cNvSpPr/>
            <p:nvPr/>
          </p:nvSpPr>
          <p:spPr>
            <a:xfrm>
              <a:off x="6890116" y="1490628"/>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25" name="TextBox 24">
              <a:extLst>
                <a:ext uri="{FF2B5EF4-FFF2-40B4-BE49-F238E27FC236}">
                  <a16:creationId xmlns:a16="http://schemas.microsoft.com/office/drawing/2014/main" id="{938AC002-DC0B-3AE7-1E20-F528F08F6344}"/>
                </a:ext>
              </a:extLst>
            </p:cNvPr>
            <p:cNvSpPr txBox="1"/>
            <p:nvPr/>
          </p:nvSpPr>
          <p:spPr>
            <a:xfrm>
              <a:off x="6925929" y="1905207"/>
              <a:ext cx="1133566" cy="318038"/>
            </a:xfrm>
            <a:prstGeom prst="rect">
              <a:avLst/>
            </a:prstGeom>
            <a:noFill/>
          </p:spPr>
          <p:txBody>
            <a:bodyPr wrap="square" rtlCol="0">
              <a:spAutoFit/>
            </a:bodyPr>
            <a:lstStyle/>
            <a:p>
              <a:pPr algn="ctr" defTabSz="609585"/>
              <a:r>
                <a:rPr lang="en-US" sz="1467" dirty="0">
                  <a:solidFill>
                    <a:schemeClr val="bg1"/>
                  </a:solidFill>
                  <a:latin typeface="Corbel" panose="020B0503020204020204" pitchFamily="34" charset="0"/>
                  <a:ea typeface="Open Sans Extrabold" panose="020B0906030804020204" pitchFamily="34" charset="0"/>
                  <a:cs typeface="Arial" panose="020B0604020202020204" pitchFamily="34" charset="0"/>
                </a:rPr>
                <a:t>≥ 50 Volts</a:t>
              </a:r>
            </a:p>
          </p:txBody>
        </p:sp>
        <p:pic>
          <p:nvPicPr>
            <p:cNvPr id="21" name="Picture 6" descr="High voltage">
              <a:extLst>
                <a:ext uri="{FF2B5EF4-FFF2-40B4-BE49-F238E27FC236}">
                  <a16:creationId xmlns:a16="http://schemas.microsoft.com/office/drawing/2014/main" id="{2EB096C3-1278-922B-269F-C0CB4BA966FC}"/>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86264" y="2192470"/>
              <a:ext cx="623858" cy="622429"/>
            </a:xfrm>
            <a:prstGeom prst="rect">
              <a:avLst/>
            </a:prstGeom>
          </p:spPr>
        </p:pic>
        <p:sp>
          <p:nvSpPr>
            <p:cNvPr id="22" name="Round Same Side Corner Rectangle 12">
              <a:extLst>
                <a:ext uri="{FF2B5EF4-FFF2-40B4-BE49-F238E27FC236}">
                  <a16:creationId xmlns:a16="http://schemas.microsoft.com/office/drawing/2014/main" id="{70860949-17FE-B124-867E-3BCAD0780B1A}"/>
                </a:ext>
              </a:extLst>
            </p:cNvPr>
            <p:cNvSpPr/>
            <p:nvPr/>
          </p:nvSpPr>
          <p:spPr>
            <a:xfrm>
              <a:off x="6906107"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838F0454-CB90-1C81-2899-A47A8A9594B1}"/>
                </a:ext>
              </a:extLst>
            </p:cNvPr>
            <p:cNvSpPr/>
            <p:nvPr/>
          </p:nvSpPr>
          <p:spPr>
            <a:xfrm>
              <a:off x="6890116"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7106C78-1DAD-942E-A168-E3399D43972C}"/>
                </a:ext>
              </a:extLst>
            </p:cNvPr>
            <p:cNvSpPr txBox="1"/>
            <p:nvPr/>
          </p:nvSpPr>
          <p:spPr>
            <a:xfrm>
              <a:off x="7114110" y="1560662"/>
              <a:ext cx="768166"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20" name="TextBox 19">
              <a:extLst>
                <a:ext uri="{FF2B5EF4-FFF2-40B4-BE49-F238E27FC236}">
                  <a16:creationId xmlns:a16="http://schemas.microsoft.com/office/drawing/2014/main" id="{7CBF7F17-9FB7-0689-1ED6-BE4159ED2FB6}"/>
                </a:ext>
              </a:extLst>
            </p:cNvPr>
            <p:cNvSpPr txBox="1"/>
            <p:nvPr/>
          </p:nvSpPr>
          <p:spPr>
            <a:xfrm>
              <a:off x="6890116"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Electrical Contact</a:t>
              </a:r>
            </a:p>
            <a:p>
              <a:pPr algn="ctr" defTabSz="609585"/>
              <a:r>
                <a:rPr lang="en-US" sz="933" dirty="0">
                  <a:solidFill>
                    <a:schemeClr val="bg1"/>
                  </a:solidFill>
                  <a:latin typeface="Corbel" panose="020B0503020204020204" pitchFamily="34" charset="0"/>
                  <a:cs typeface="Arial" panose="020B0604020202020204" pitchFamily="34" charset="0"/>
                </a:rPr>
                <a:t>with Source</a:t>
              </a:r>
            </a:p>
          </p:txBody>
        </p:sp>
      </p:grpSp>
      <p:grpSp>
        <p:nvGrpSpPr>
          <p:cNvPr id="3" name="Group 2">
            <a:extLst>
              <a:ext uri="{FF2B5EF4-FFF2-40B4-BE49-F238E27FC236}">
                <a16:creationId xmlns:a16="http://schemas.microsoft.com/office/drawing/2014/main" id="{CC4601CF-85A0-0F01-C72C-1A38BEEE7F65}"/>
              </a:ext>
            </a:extLst>
          </p:cNvPr>
          <p:cNvGrpSpPr/>
          <p:nvPr/>
        </p:nvGrpSpPr>
        <p:grpSpPr>
          <a:xfrm>
            <a:off x="2683540" y="1459038"/>
            <a:ext cx="1216152" cy="1917352"/>
            <a:chOff x="2683540" y="1459038"/>
            <a:chExt cx="1216152" cy="1917352"/>
          </a:xfrm>
        </p:grpSpPr>
        <p:sp>
          <p:nvSpPr>
            <p:cNvPr id="34" name="Rectangle: Rounded Corners 33">
              <a:extLst>
                <a:ext uri="{FF2B5EF4-FFF2-40B4-BE49-F238E27FC236}">
                  <a16:creationId xmlns:a16="http://schemas.microsoft.com/office/drawing/2014/main" id="{63B87B1B-994D-4A0F-A29F-AB3197875FD9}"/>
                </a:ext>
              </a:extLst>
            </p:cNvPr>
            <p:cNvSpPr/>
            <p:nvPr/>
          </p:nvSpPr>
          <p:spPr>
            <a:xfrm>
              <a:off x="2690142" y="1488941"/>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0" name="TextBox 39">
              <a:extLst>
                <a:ext uri="{FF2B5EF4-FFF2-40B4-BE49-F238E27FC236}">
                  <a16:creationId xmlns:a16="http://schemas.microsoft.com/office/drawing/2014/main" id="{57AD1924-E199-F903-3E56-FDF0EF207823}"/>
                </a:ext>
              </a:extLst>
            </p:cNvPr>
            <p:cNvSpPr txBox="1"/>
            <p:nvPr/>
          </p:nvSpPr>
          <p:spPr>
            <a:xfrm>
              <a:off x="3319492" y="1917175"/>
              <a:ext cx="519083" cy="338489"/>
            </a:xfrm>
            <a:prstGeom prst="rect">
              <a:avLst/>
            </a:prstGeom>
            <a:noFill/>
          </p:spPr>
          <p:txBody>
            <a:bodyPr wrap="square" rtlCol="0">
              <a:spAutoFit/>
            </a:bodyPr>
            <a:lstStyle/>
            <a:p>
              <a:pPr algn="ct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4’</a:t>
              </a:r>
            </a:p>
          </p:txBody>
        </p:sp>
        <p:pic>
          <p:nvPicPr>
            <p:cNvPr id="36" name="Picture 6">
              <a:extLst>
                <a:ext uri="{FF2B5EF4-FFF2-40B4-BE49-F238E27FC236}">
                  <a16:creationId xmlns:a16="http://schemas.microsoft.com/office/drawing/2014/main" id="{212FF66D-C7FC-E9A3-DE4C-E65158AB7A5B}"/>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6520" y="2010703"/>
              <a:ext cx="881124" cy="790097"/>
            </a:xfrm>
            <a:prstGeom prst="rect">
              <a:avLst/>
            </a:prstGeom>
          </p:spPr>
        </p:pic>
        <p:sp>
          <p:nvSpPr>
            <p:cNvPr id="37" name="Round Same Side Corner Rectangle 12">
              <a:extLst>
                <a:ext uri="{FF2B5EF4-FFF2-40B4-BE49-F238E27FC236}">
                  <a16:creationId xmlns:a16="http://schemas.microsoft.com/office/drawing/2014/main" id="{B33D230D-F362-6319-E06D-3DFB7FCA6C2C}"/>
                </a:ext>
              </a:extLst>
            </p:cNvPr>
            <p:cNvSpPr/>
            <p:nvPr/>
          </p:nvSpPr>
          <p:spPr>
            <a:xfrm>
              <a:off x="269953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8" name="Rounded Rectangle 13">
              <a:extLst>
                <a:ext uri="{FF2B5EF4-FFF2-40B4-BE49-F238E27FC236}">
                  <a16:creationId xmlns:a16="http://schemas.microsoft.com/office/drawing/2014/main" id="{83969A25-4BA6-9553-7144-9E372819EC58}"/>
                </a:ext>
              </a:extLst>
            </p:cNvPr>
            <p:cNvSpPr/>
            <p:nvPr/>
          </p:nvSpPr>
          <p:spPr>
            <a:xfrm>
              <a:off x="268354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9E44B0C-0A5E-39CD-7E45-CCADB1A83D2D}"/>
                </a:ext>
              </a:extLst>
            </p:cNvPr>
            <p:cNvSpPr txBox="1"/>
            <p:nvPr/>
          </p:nvSpPr>
          <p:spPr>
            <a:xfrm>
              <a:off x="2976895" y="1560662"/>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35" name="TextBox 34">
              <a:extLst>
                <a:ext uri="{FF2B5EF4-FFF2-40B4-BE49-F238E27FC236}">
                  <a16:creationId xmlns:a16="http://schemas.microsoft.com/office/drawing/2014/main" id="{250C189D-E199-29B9-0213-A124C9C193CE}"/>
                </a:ext>
              </a:extLst>
            </p:cNvPr>
            <p:cNvSpPr txBox="1"/>
            <p:nvPr/>
          </p:nvSpPr>
          <p:spPr>
            <a:xfrm>
              <a:off x="268354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Fall from Elevation</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ED6931AB-CD36-4FBA-8A73-F7544CFC3E1F}"/>
              </a:ext>
            </a:extLst>
          </p:cNvPr>
          <p:cNvGrpSpPr/>
          <p:nvPr/>
        </p:nvGrpSpPr>
        <p:grpSpPr>
          <a:xfrm>
            <a:off x="9694500" y="1459038"/>
            <a:ext cx="1216152" cy="1917352"/>
            <a:chOff x="9694500" y="1459038"/>
            <a:chExt cx="1216152" cy="1917352"/>
          </a:xfrm>
        </p:grpSpPr>
        <p:sp>
          <p:nvSpPr>
            <p:cNvPr id="42" name="Rectangle: Rounded Corners 41">
              <a:extLst>
                <a:ext uri="{FF2B5EF4-FFF2-40B4-BE49-F238E27FC236}">
                  <a16:creationId xmlns:a16="http://schemas.microsoft.com/office/drawing/2014/main" id="{45ED81D7-F136-62F0-6F76-7EEE2AAF06BC}"/>
                </a:ext>
              </a:extLst>
            </p:cNvPr>
            <p:cNvSpPr/>
            <p:nvPr/>
          </p:nvSpPr>
          <p:spPr>
            <a:xfrm>
              <a:off x="9696644" y="1509171"/>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sp>
          <p:nvSpPr>
            <p:cNvPr id="48" name="TextBox 47">
              <a:extLst>
                <a:ext uri="{FF2B5EF4-FFF2-40B4-BE49-F238E27FC236}">
                  <a16:creationId xmlns:a16="http://schemas.microsoft.com/office/drawing/2014/main" id="{B518A8DA-1175-8617-8D36-3682D0176676}"/>
                </a:ext>
              </a:extLst>
            </p:cNvPr>
            <p:cNvSpPr txBox="1"/>
            <p:nvPr/>
          </p:nvSpPr>
          <p:spPr>
            <a:xfrm>
              <a:off x="9734550" y="1914268"/>
              <a:ext cx="1123950" cy="338489"/>
            </a:xfrm>
            <a:prstGeom prst="rect">
              <a:avLst/>
            </a:prstGeom>
            <a:noFill/>
          </p:spPr>
          <p:txBody>
            <a:bodyPr wrap="square" rtlCol="0">
              <a:spAutoFit/>
            </a:bodyPr>
            <a:lstStyle/>
            <a:p>
              <a:pPr defTabSz="609585"/>
              <a:r>
                <a:rPr lang="en-US" sz="1600" dirty="0">
                  <a:solidFill>
                    <a:schemeClr val="bg1"/>
                  </a:solidFill>
                  <a:latin typeface="Corbel" panose="020B0503020204020204" pitchFamily="34" charset="0"/>
                  <a:ea typeface="Open Sans Extrabold" panose="020B0906030804020204" pitchFamily="34" charset="0"/>
                  <a:cs typeface="Arial" panose="020B0604020202020204" pitchFamily="34" charset="0"/>
                </a:rPr>
                <a:t>≥ 30 MPH</a:t>
              </a:r>
            </a:p>
          </p:txBody>
        </p:sp>
        <p:pic>
          <p:nvPicPr>
            <p:cNvPr id="44" name="Picture 6">
              <a:extLst>
                <a:ext uri="{FF2B5EF4-FFF2-40B4-BE49-F238E27FC236}">
                  <a16:creationId xmlns:a16="http://schemas.microsoft.com/office/drawing/2014/main" id="{30863E90-3FB6-ECBF-E822-72AEB967F82E}"/>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flipH="1">
              <a:off x="9827756" y="2342949"/>
              <a:ext cx="949640" cy="365688"/>
            </a:xfrm>
            <a:prstGeom prst="rect">
              <a:avLst/>
            </a:prstGeom>
          </p:spPr>
        </p:pic>
        <p:sp>
          <p:nvSpPr>
            <p:cNvPr id="45" name="Round Same Side Corner Rectangle 12">
              <a:extLst>
                <a:ext uri="{FF2B5EF4-FFF2-40B4-BE49-F238E27FC236}">
                  <a16:creationId xmlns:a16="http://schemas.microsoft.com/office/drawing/2014/main" id="{E6520FA6-5BE2-221A-80BA-8B57AAAABEDD}"/>
                </a:ext>
              </a:extLst>
            </p:cNvPr>
            <p:cNvSpPr/>
            <p:nvPr/>
          </p:nvSpPr>
          <p:spPr>
            <a:xfrm>
              <a:off x="9710491"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6" name="Rounded Rectangle 13">
              <a:extLst>
                <a:ext uri="{FF2B5EF4-FFF2-40B4-BE49-F238E27FC236}">
                  <a16:creationId xmlns:a16="http://schemas.microsoft.com/office/drawing/2014/main" id="{DF22720A-99CC-E68E-DB15-A764B27342E6}"/>
                </a:ext>
              </a:extLst>
            </p:cNvPr>
            <p:cNvSpPr/>
            <p:nvPr/>
          </p:nvSpPr>
          <p:spPr>
            <a:xfrm>
              <a:off x="9694500"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A1B910E4-843F-08DC-2BCB-1019B0FEDE70}"/>
                </a:ext>
              </a:extLst>
            </p:cNvPr>
            <p:cNvSpPr txBox="1"/>
            <p:nvPr/>
          </p:nvSpPr>
          <p:spPr>
            <a:xfrm>
              <a:off x="9978731"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43" name="TextBox 42">
              <a:extLst>
                <a:ext uri="{FF2B5EF4-FFF2-40B4-BE49-F238E27FC236}">
                  <a16:creationId xmlns:a16="http://schemas.microsoft.com/office/drawing/2014/main" id="{F22D5924-06F8-6D28-C03A-A4D06CFFF845}"/>
                </a:ext>
              </a:extLst>
            </p:cNvPr>
            <p:cNvSpPr txBox="1"/>
            <p:nvPr/>
          </p:nvSpPr>
          <p:spPr>
            <a:xfrm>
              <a:off x="9694500"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Motor Vehicle</a:t>
              </a:r>
            </a:p>
            <a:p>
              <a:pPr algn="ctr" defTabSz="609585"/>
              <a:r>
                <a:rPr lang="en-US" sz="933" dirty="0">
                  <a:solidFill>
                    <a:schemeClr val="bg1"/>
                  </a:solidFill>
                  <a:latin typeface="Corbel" panose="020B0503020204020204" pitchFamily="34" charset="0"/>
                  <a:cs typeface="Arial" panose="020B0604020202020204" pitchFamily="34" charset="0"/>
                </a:rPr>
                <a:t>Collision (occupant)</a:t>
              </a:r>
            </a:p>
          </p:txBody>
        </p:sp>
      </p:grpSp>
      <p:grpSp>
        <p:nvGrpSpPr>
          <p:cNvPr id="33" name="Group 32">
            <a:extLst>
              <a:ext uri="{FF2B5EF4-FFF2-40B4-BE49-F238E27FC236}">
                <a16:creationId xmlns:a16="http://schemas.microsoft.com/office/drawing/2014/main" id="{474577CE-CECB-2BDF-C16D-F9EF43BE303B}"/>
              </a:ext>
            </a:extLst>
          </p:cNvPr>
          <p:cNvGrpSpPr/>
          <p:nvPr/>
        </p:nvGrpSpPr>
        <p:grpSpPr>
          <a:xfrm>
            <a:off x="8292308" y="1459038"/>
            <a:ext cx="1216152" cy="1917352"/>
            <a:chOff x="8292308" y="1459038"/>
            <a:chExt cx="1216152" cy="1917352"/>
          </a:xfrm>
        </p:grpSpPr>
        <p:sp>
          <p:nvSpPr>
            <p:cNvPr id="75" name="Rectangle: Rounded Corners 74">
              <a:extLst>
                <a:ext uri="{FF2B5EF4-FFF2-40B4-BE49-F238E27FC236}">
                  <a16:creationId xmlns:a16="http://schemas.microsoft.com/office/drawing/2014/main" id="{452B051F-0E56-5E51-2A78-FE00011A4154}"/>
                </a:ext>
              </a:extLst>
            </p:cNvPr>
            <p:cNvSpPr/>
            <p:nvPr/>
          </p:nvSpPr>
          <p:spPr>
            <a:xfrm>
              <a:off x="8292308" y="1509171"/>
              <a:ext cx="1191838"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0" name="Graphic 79">
              <a:extLst>
                <a:ext uri="{FF2B5EF4-FFF2-40B4-BE49-F238E27FC236}">
                  <a16:creationId xmlns:a16="http://schemas.microsoft.com/office/drawing/2014/main" id="{E067CFA6-4F64-4B30-70EE-26F1676244A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66920" y="2144893"/>
              <a:ext cx="571291" cy="572623"/>
            </a:xfrm>
            <a:prstGeom prst="rect">
              <a:avLst/>
            </a:prstGeom>
          </p:spPr>
        </p:pic>
        <p:pic>
          <p:nvPicPr>
            <p:cNvPr id="81" name="Graphic 80" descr="Lightning bolt">
              <a:extLst>
                <a:ext uri="{FF2B5EF4-FFF2-40B4-BE49-F238E27FC236}">
                  <a16:creationId xmlns:a16="http://schemas.microsoft.com/office/drawing/2014/main" id="{5BC55902-757B-4C78-3E40-1ABF984AB86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4753">
              <a:off x="8352090" y="1973321"/>
              <a:ext cx="567407" cy="568730"/>
            </a:xfrm>
            <a:prstGeom prst="rect">
              <a:avLst/>
            </a:prstGeom>
          </p:spPr>
        </p:pic>
        <p:sp>
          <p:nvSpPr>
            <p:cNvPr id="77" name="Round Same Side Corner Rectangle 12">
              <a:extLst>
                <a:ext uri="{FF2B5EF4-FFF2-40B4-BE49-F238E27FC236}">
                  <a16:creationId xmlns:a16="http://schemas.microsoft.com/office/drawing/2014/main" id="{E82E0F05-9422-6BCD-674A-E6C842C06B2F}"/>
                </a:ext>
              </a:extLst>
            </p:cNvPr>
            <p:cNvSpPr/>
            <p:nvPr/>
          </p:nvSpPr>
          <p:spPr>
            <a:xfrm>
              <a:off x="8308083" y="1484833"/>
              <a:ext cx="1166206"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8" name="Rounded Rectangle 13">
              <a:extLst>
                <a:ext uri="{FF2B5EF4-FFF2-40B4-BE49-F238E27FC236}">
                  <a16:creationId xmlns:a16="http://schemas.microsoft.com/office/drawing/2014/main" id="{1C1BEB89-A330-B598-50FC-1B5CC6D2D47B}"/>
                </a:ext>
              </a:extLst>
            </p:cNvPr>
            <p:cNvSpPr/>
            <p:nvPr/>
          </p:nvSpPr>
          <p:spPr>
            <a:xfrm>
              <a:off x="8292333" y="1459038"/>
              <a:ext cx="1216127"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D77925D9-E2FC-6E70-7450-C449EF5C1839}"/>
                </a:ext>
              </a:extLst>
            </p:cNvPr>
            <p:cNvSpPr txBox="1"/>
            <p:nvPr/>
          </p:nvSpPr>
          <p:spPr>
            <a:xfrm>
              <a:off x="8508883" y="1560662"/>
              <a:ext cx="764625"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Electrical</a:t>
              </a:r>
            </a:p>
          </p:txBody>
        </p:sp>
        <p:sp>
          <p:nvSpPr>
            <p:cNvPr id="76" name="TextBox 75">
              <a:extLst>
                <a:ext uri="{FF2B5EF4-FFF2-40B4-BE49-F238E27FC236}">
                  <a16:creationId xmlns:a16="http://schemas.microsoft.com/office/drawing/2014/main" id="{3C627A31-D322-A59E-E4B7-B755059FAACB}"/>
                </a:ext>
              </a:extLst>
            </p:cNvPr>
            <p:cNvSpPr txBox="1"/>
            <p:nvPr/>
          </p:nvSpPr>
          <p:spPr>
            <a:xfrm>
              <a:off x="8292308"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Arc Flash</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95502E65-30CB-5BD4-E186-9C8F17792F9F}"/>
              </a:ext>
            </a:extLst>
          </p:cNvPr>
          <p:cNvGrpSpPr/>
          <p:nvPr/>
        </p:nvGrpSpPr>
        <p:grpSpPr>
          <a:xfrm>
            <a:off x="5487924" y="1459038"/>
            <a:ext cx="1216152" cy="1917352"/>
            <a:chOff x="5487924" y="1459038"/>
            <a:chExt cx="1216152" cy="1917352"/>
          </a:xfrm>
        </p:grpSpPr>
        <p:sp>
          <p:nvSpPr>
            <p:cNvPr id="83" name="Rectangle: Rounded Corners 82">
              <a:extLst>
                <a:ext uri="{FF2B5EF4-FFF2-40B4-BE49-F238E27FC236}">
                  <a16:creationId xmlns:a16="http://schemas.microsoft.com/office/drawing/2014/main" id="{037220D7-F858-35B6-A7DA-C4AAAFC85438}"/>
                </a:ext>
              </a:extLst>
            </p:cNvPr>
            <p:cNvSpPr/>
            <p:nvPr/>
          </p:nvSpPr>
          <p:spPr>
            <a:xfrm>
              <a:off x="5487924" y="1488733"/>
              <a:ext cx="1197284"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84" name="Picture 6">
              <a:extLst>
                <a:ext uri="{FF2B5EF4-FFF2-40B4-BE49-F238E27FC236}">
                  <a16:creationId xmlns:a16="http://schemas.microsoft.com/office/drawing/2014/main" id="{2D5DDF00-B9DD-A5DE-4DFE-77CF1DAE5E9C}"/>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843249" y="2013808"/>
              <a:ext cx="665800" cy="809965"/>
            </a:xfrm>
            <a:prstGeom prst="rect">
              <a:avLst/>
            </a:prstGeom>
          </p:spPr>
        </p:pic>
        <p:sp>
          <p:nvSpPr>
            <p:cNvPr id="85" name="Round Same Side Corner Rectangle 12">
              <a:extLst>
                <a:ext uri="{FF2B5EF4-FFF2-40B4-BE49-F238E27FC236}">
                  <a16:creationId xmlns:a16="http://schemas.microsoft.com/office/drawing/2014/main" id="{7CE46115-A458-510E-E98A-D33301915BFB}"/>
                </a:ext>
              </a:extLst>
            </p:cNvPr>
            <p:cNvSpPr/>
            <p:nvPr/>
          </p:nvSpPr>
          <p:spPr>
            <a:xfrm>
              <a:off x="5503992" y="1484833"/>
              <a:ext cx="1184095"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6" name="Rounded Rectangle 13">
              <a:extLst>
                <a:ext uri="{FF2B5EF4-FFF2-40B4-BE49-F238E27FC236}">
                  <a16:creationId xmlns:a16="http://schemas.microsoft.com/office/drawing/2014/main" id="{A6D0D67E-2792-FB26-5A14-44105A921D2D}"/>
                </a:ext>
              </a:extLst>
            </p:cNvPr>
            <p:cNvSpPr/>
            <p:nvPr/>
          </p:nvSpPr>
          <p:spPr>
            <a:xfrm>
              <a:off x="5488000" y="1459038"/>
              <a:ext cx="1216076"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5ECCD5EA-541D-5D10-334D-2B72452A2DCD}"/>
                </a:ext>
              </a:extLst>
            </p:cNvPr>
            <p:cNvSpPr txBox="1"/>
            <p:nvPr/>
          </p:nvSpPr>
          <p:spPr>
            <a:xfrm>
              <a:off x="5644357" y="1551547"/>
              <a:ext cx="903364"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Mechanical</a:t>
              </a:r>
            </a:p>
          </p:txBody>
        </p:sp>
        <p:sp>
          <p:nvSpPr>
            <p:cNvPr id="88" name="TextBox 87">
              <a:extLst>
                <a:ext uri="{FF2B5EF4-FFF2-40B4-BE49-F238E27FC236}">
                  <a16:creationId xmlns:a16="http://schemas.microsoft.com/office/drawing/2014/main" id="{9E8FF0E3-C0BD-7F0E-C1D3-4F0DCECFAF0E}"/>
                </a:ext>
              </a:extLst>
            </p:cNvPr>
            <p:cNvSpPr txBox="1"/>
            <p:nvPr/>
          </p:nvSpPr>
          <p:spPr>
            <a:xfrm>
              <a:off x="5487924" y="2974054"/>
              <a:ext cx="1216152" cy="402336"/>
            </a:xfrm>
            <a:prstGeom prst="rect">
              <a:avLst/>
            </a:prstGeom>
            <a:noFill/>
          </p:spPr>
          <p:txBody>
            <a:bodyPr wrap="non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Heavy Rotating </a:t>
              </a:r>
            </a:p>
            <a:p>
              <a:pPr algn="ctr" defTabSz="609585"/>
              <a:r>
                <a:rPr lang="en-US" sz="933" dirty="0">
                  <a:solidFill>
                    <a:schemeClr val="bg1"/>
                  </a:solidFill>
                  <a:latin typeface="Corbel" panose="020B0503020204020204" pitchFamily="34" charset="0"/>
                  <a:cs typeface="Arial" panose="020B0604020202020204" pitchFamily="34" charset="0"/>
                </a:rPr>
                <a:t>Equipment</a:t>
              </a:r>
            </a:p>
          </p:txBody>
        </p:sp>
      </p:grpSp>
      <p:grpSp>
        <p:nvGrpSpPr>
          <p:cNvPr id="26" name="Group 25">
            <a:extLst>
              <a:ext uri="{FF2B5EF4-FFF2-40B4-BE49-F238E27FC236}">
                <a16:creationId xmlns:a16="http://schemas.microsoft.com/office/drawing/2014/main" id="{FFD4FE23-5A4E-1DDE-C009-94D17FC722A2}"/>
              </a:ext>
            </a:extLst>
          </p:cNvPr>
          <p:cNvGrpSpPr/>
          <p:nvPr/>
        </p:nvGrpSpPr>
        <p:grpSpPr>
          <a:xfrm>
            <a:off x="4085732" y="1459038"/>
            <a:ext cx="1216152" cy="1917352"/>
            <a:chOff x="4085732" y="1459038"/>
            <a:chExt cx="1216152" cy="1917352"/>
          </a:xfrm>
        </p:grpSpPr>
        <p:sp>
          <p:nvSpPr>
            <p:cNvPr id="90" name="Rectangle: Rounded Corners 89">
              <a:extLst>
                <a:ext uri="{FF2B5EF4-FFF2-40B4-BE49-F238E27FC236}">
                  <a16:creationId xmlns:a16="http://schemas.microsoft.com/office/drawing/2014/main" id="{ACCF22BC-0165-A887-3A41-A9218EE60263}"/>
                </a:ext>
              </a:extLst>
            </p:cNvPr>
            <p:cNvSpPr/>
            <p:nvPr/>
          </p:nvSpPr>
          <p:spPr>
            <a:xfrm>
              <a:off x="4089546" y="1488941"/>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95" name="Graphic 94">
              <a:extLst>
                <a:ext uri="{FF2B5EF4-FFF2-40B4-BE49-F238E27FC236}">
                  <a16:creationId xmlns:a16="http://schemas.microsoft.com/office/drawing/2014/main" id="{92634A66-42B4-E172-ED53-5D6EF8AE703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99019" y="1996660"/>
              <a:ext cx="433335" cy="432342"/>
            </a:xfrm>
            <a:prstGeom prst="rect">
              <a:avLst/>
            </a:prstGeom>
          </p:spPr>
        </p:pic>
        <p:pic>
          <p:nvPicPr>
            <p:cNvPr id="96" name="Graphic 95">
              <a:extLst>
                <a:ext uri="{FF2B5EF4-FFF2-40B4-BE49-F238E27FC236}">
                  <a16:creationId xmlns:a16="http://schemas.microsoft.com/office/drawing/2014/main" id="{01C56EE7-FCE3-1727-6F79-E31E5B30D65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24165" y="1996660"/>
              <a:ext cx="460849" cy="432343"/>
            </a:xfrm>
            <a:prstGeom prst="rect">
              <a:avLst/>
            </a:prstGeom>
          </p:spPr>
        </p:pic>
        <p:pic>
          <p:nvPicPr>
            <p:cNvPr id="97" name="Graphic 96" descr="Car Mechanic with solid fill">
              <a:extLst>
                <a:ext uri="{FF2B5EF4-FFF2-40B4-BE49-F238E27FC236}">
                  <a16:creationId xmlns:a16="http://schemas.microsoft.com/office/drawing/2014/main" id="{407BBA5A-73F1-7B47-F89A-9F75D6DF8BC4}"/>
                </a:ext>
              </a:extLst>
            </p:cNvPr>
            <p:cNvPicPr>
              <a:picLocks noChangeAspect="1"/>
            </p:cNvPicPr>
            <p:nvPr/>
          </p:nvPicPr>
          <p:blipFill rotWithShape="1">
            <a:blip r:embed="rId32">
              <a:extLst>
                <a:ext uri="{96DAC541-7B7A-43D3-8B79-37D633B846F1}">
                  <asvg:svgBlip xmlns:asvg="http://schemas.microsoft.com/office/drawing/2016/SVG/main" r:embed="rId33"/>
                </a:ext>
              </a:extLst>
            </a:blip>
            <a:srcRect t="31446"/>
            <a:stretch/>
          </p:blipFill>
          <p:spPr>
            <a:xfrm>
              <a:off x="4394164" y="2434167"/>
              <a:ext cx="588124" cy="402257"/>
            </a:xfrm>
            <a:prstGeom prst="rect">
              <a:avLst/>
            </a:prstGeom>
          </p:spPr>
        </p:pic>
        <p:sp>
          <p:nvSpPr>
            <p:cNvPr id="92" name="Round Same Side Corner Rectangle 12">
              <a:extLst>
                <a:ext uri="{FF2B5EF4-FFF2-40B4-BE49-F238E27FC236}">
                  <a16:creationId xmlns:a16="http://schemas.microsoft.com/office/drawing/2014/main" id="{B628C0EA-9D5F-8883-43AC-49B4BEB80043}"/>
                </a:ext>
              </a:extLst>
            </p:cNvPr>
            <p:cNvSpPr/>
            <p:nvPr/>
          </p:nvSpPr>
          <p:spPr>
            <a:xfrm>
              <a:off x="4101724"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3" name="Rounded Rectangle 13">
              <a:extLst>
                <a:ext uri="{FF2B5EF4-FFF2-40B4-BE49-F238E27FC236}">
                  <a16:creationId xmlns:a16="http://schemas.microsoft.com/office/drawing/2014/main" id="{E570A13A-458A-CF15-CA08-0C1D90E6A5C4}"/>
                </a:ext>
              </a:extLst>
            </p:cNvPr>
            <p:cNvSpPr/>
            <p:nvPr/>
          </p:nvSpPr>
          <p:spPr>
            <a:xfrm>
              <a:off x="4085732"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68402A08-5AFE-9E03-DFCD-0F909A22E5B4}"/>
                </a:ext>
              </a:extLst>
            </p:cNvPr>
            <p:cNvSpPr txBox="1"/>
            <p:nvPr/>
          </p:nvSpPr>
          <p:spPr>
            <a:xfrm>
              <a:off x="4378920" y="1550037"/>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Motion</a:t>
              </a:r>
            </a:p>
          </p:txBody>
        </p:sp>
        <p:sp>
          <p:nvSpPr>
            <p:cNvPr id="91" name="TextBox 90">
              <a:extLst>
                <a:ext uri="{FF2B5EF4-FFF2-40B4-BE49-F238E27FC236}">
                  <a16:creationId xmlns:a16="http://schemas.microsoft.com/office/drawing/2014/main" id="{F20E85E1-39A5-B9A9-5763-46E3D3AD490C}"/>
                </a:ext>
              </a:extLst>
            </p:cNvPr>
            <p:cNvSpPr txBox="1"/>
            <p:nvPr/>
          </p:nvSpPr>
          <p:spPr>
            <a:xfrm>
              <a:off x="4085732" y="2974054"/>
              <a:ext cx="1216152" cy="402336"/>
            </a:xfrm>
            <a:prstGeom prst="rect">
              <a:avLst/>
            </a:prstGeom>
            <a:noFill/>
          </p:spPr>
          <p:txBody>
            <a:bodyPr wrap="none" lIns="0" rIns="0" rtlCol="0">
              <a:noAutofit/>
            </a:bodyPr>
            <a:lstStyle/>
            <a:p>
              <a:pPr algn="ctr" defTabSz="609585"/>
              <a:r>
                <a:rPr lang="en-US" sz="867" dirty="0">
                  <a:solidFill>
                    <a:schemeClr val="bg1"/>
                  </a:solidFill>
                  <a:latin typeface="Corbel" panose="020B0503020204020204" pitchFamily="34" charset="0"/>
                  <a:cs typeface="Arial" panose="020B0604020202020204" pitchFamily="34" charset="0"/>
                </a:rPr>
                <a:t>Mobile Equipment/Traffic</a:t>
              </a:r>
            </a:p>
            <a:p>
              <a:pPr algn="ctr" defTabSz="609585"/>
              <a:r>
                <a:rPr lang="en-US" sz="867" dirty="0">
                  <a:solidFill>
                    <a:schemeClr val="bg1"/>
                  </a:solidFill>
                  <a:latin typeface="Corbel" panose="020B0503020204020204" pitchFamily="34" charset="0"/>
                  <a:cs typeface="Arial" panose="020B0604020202020204" pitchFamily="34" charset="0"/>
                </a:rPr>
                <a:t>and Workers on Foot</a:t>
              </a:r>
            </a:p>
          </p:txBody>
        </p:sp>
      </p:grpSp>
      <p:grpSp>
        <p:nvGrpSpPr>
          <p:cNvPr id="2" name="Group 1">
            <a:extLst>
              <a:ext uri="{FF2B5EF4-FFF2-40B4-BE49-F238E27FC236}">
                <a16:creationId xmlns:a16="http://schemas.microsoft.com/office/drawing/2014/main" id="{1B84EAD9-8CB4-4E77-2B54-D8844B384481}"/>
              </a:ext>
            </a:extLst>
          </p:cNvPr>
          <p:cNvGrpSpPr/>
          <p:nvPr/>
        </p:nvGrpSpPr>
        <p:grpSpPr>
          <a:xfrm>
            <a:off x="1281348" y="1459038"/>
            <a:ext cx="1216152" cy="1917352"/>
            <a:chOff x="1281348" y="1459038"/>
            <a:chExt cx="1216152" cy="1917352"/>
          </a:xfrm>
        </p:grpSpPr>
        <p:sp>
          <p:nvSpPr>
            <p:cNvPr id="99" name="Rectangle: Rounded Corners 98">
              <a:extLst>
                <a:ext uri="{FF2B5EF4-FFF2-40B4-BE49-F238E27FC236}">
                  <a16:creationId xmlns:a16="http://schemas.microsoft.com/office/drawing/2014/main" id="{979697EA-B299-D7AD-0911-9279ED409597}"/>
                </a:ext>
              </a:extLst>
            </p:cNvPr>
            <p:cNvSpPr/>
            <p:nvPr/>
          </p:nvSpPr>
          <p:spPr>
            <a:xfrm>
              <a:off x="1282895" y="1505866"/>
              <a:ext cx="1197359" cy="1379355"/>
            </a:xfrm>
            <a:prstGeom prst="roundRect">
              <a:avLst>
                <a:gd name="adj" fmla="val 119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orbel" panose="020B0503020204020204" pitchFamily="34" charset="0"/>
              </a:endParaRPr>
            </a:p>
          </p:txBody>
        </p:sp>
        <p:pic>
          <p:nvPicPr>
            <p:cNvPr id="100" name="Picture 6">
              <a:extLst>
                <a:ext uri="{FF2B5EF4-FFF2-40B4-BE49-F238E27FC236}">
                  <a16:creationId xmlns:a16="http://schemas.microsoft.com/office/drawing/2014/main" id="{312DF9F5-3F9F-56B4-255B-891685F08029}"/>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1475790" y="1891840"/>
              <a:ext cx="827270" cy="931934"/>
            </a:xfrm>
            <a:prstGeom prst="rect">
              <a:avLst/>
            </a:prstGeom>
          </p:spPr>
        </p:pic>
        <p:sp>
          <p:nvSpPr>
            <p:cNvPr id="101" name="Round Same Side Corner Rectangle 12">
              <a:extLst>
                <a:ext uri="{FF2B5EF4-FFF2-40B4-BE49-F238E27FC236}">
                  <a16:creationId xmlns:a16="http://schemas.microsoft.com/office/drawing/2014/main" id="{C36586FE-F0A0-CB4D-DB3C-640DF939828A}"/>
                </a:ext>
              </a:extLst>
            </p:cNvPr>
            <p:cNvSpPr/>
            <p:nvPr/>
          </p:nvSpPr>
          <p:spPr>
            <a:xfrm>
              <a:off x="1297340" y="1484833"/>
              <a:ext cx="1184169" cy="432342"/>
            </a:xfrm>
            <a:prstGeom prst="round2SameRect">
              <a:avLst/>
            </a:prstGeom>
            <a:solidFill>
              <a:srgbClr val="5F5F5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2" name="Rounded Rectangle 13">
              <a:extLst>
                <a:ext uri="{FF2B5EF4-FFF2-40B4-BE49-F238E27FC236}">
                  <a16:creationId xmlns:a16="http://schemas.microsoft.com/office/drawing/2014/main" id="{837CF7E5-CD3A-9B19-1EAE-182F58FF047A}"/>
                </a:ext>
              </a:extLst>
            </p:cNvPr>
            <p:cNvSpPr/>
            <p:nvPr/>
          </p:nvSpPr>
          <p:spPr>
            <a:xfrm>
              <a:off x="1281348" y="1459038"/>
              <a:ext cx="1216152" cy="1435608"/>
            </a:xfrm>
            <a:prstGeom prst="roundRect">
              <a:avLst/>
            </a:prstGeom>
            <a:noFill/>
            <a:ln w="7620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orbel" panose="020B0503020204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19D273D4-7676-D6CF-094B-66BC284CA6C0}"/>
                </a:ext>
              </a:extLst>
            </p:cNvPr>
            <p:cNvSpPr txBox="1"/>
            <p:nvPr/>
          </p:nvSpPr>
          <p:spPr>
            <a:xfrm>
              <a:off x="1577971" y="1559074"/>
              <a:ext cx="647687" cy="276945"/>
            </a:xfrm>
            <a:prstGeom prst="rect">
              <a:avLst/>
            </a:prstGeom>
            <a:noFill/>
          </p:spPr>
          <p:txBody>
            <a:bodyPr wrap="none" rtlCol="0">
              <a:spAutoFit/>
            </a:bodyPr>
            <a:lstStyle/>
            <a:p>
              <a:pPr algn="ctr" defTabSz="609585"/>
              <a:r>
                <a:rPr lang="en-US" sz="1200" dirty="0">
                  <a:solidFill>
                    <a:prstClr val="white"/>
                  </a:solidFill>
                  <a:latin typeface="Corbel" panose="020B0503020204020204" pitchFamily="34" charset="0"/>
                  <a:ea typeface="Open Sans Extrabold" panose="020B0906030804020204" pitchFamily="34" charset="0"/>
                  <a:cs typeface="Arial" panose="020B0604020202020204" pitchFamily="34" charset="0"/>
                </a:rPr>
                <a:t>Gravity</a:t>
              </a:r>
            </a:p>
          </p:txBody>
        </p:sp>
        <p:sp>
          <p:nvSpPr>
            <p:cNvPr id="104" name="TextBox 103">
              <a:extLst>
                <a:ext uri="{FF2B5EF4-FFF2-40B4-BE49-F238E27FC236}">
                  <a16:creationId xmlns:a16="http://schemas.microsoft.com/office/drawing/2014/main" id="{E0998DA5-EE02-787B-22C3-E5177E2833B1}"/>
                </a:ext>
              </a:extLst>
            </p:cNvPr>
            <p:cNvSpPr txBox="1"/>
            <p:nvPr/>
          </p:nvSpPr>
          <p:spPr>
            <a:xfrm>
              <a:off x="1281348" y="2974054"/>
              <a:ext cx="1216152" cy="402336"/>
            </a:xfrm>
            <a:prstGeom prst="rect">
              <a:avLst/>
            </a:prstGeom>
            <a:noFill/>
          </p:spPr>
          <p:txBody>
            <a:bodyPr wrap="square" lIns="0" rIns="0" rtlCol="0">
              <a:noAutofit/>
            </a:bodyPr>
            <a:lstStyle/>
            <a:p>
              <a:pPr algn="ctr" defTabSz="609585"/>
              <a:r>
                <a:rPr lang="en-US" sz="933" dirty="0">
                  <a:solidFill>
                    <a:schemeClr val="bg1"/>
                  </a:solidFill>
                  <a:latin typeface="Corbel" panose="020B0503020204020204" pitchFamily="34" charset="0"/>
                  <a:cs typeface="Arial" panose="020B0604020202020204" pitchFamily="34" charset="0"/>
                </a:rPr>
                <a:t>Suspended Load</a:t>
              </a:r>
            </a:p>
            <a:p>
              <a:pPr algn="ctr" defTabSz="609585"/>
              <a:endParaRPr lang="en-US" sz="933" dirty="0">
                <a:solidFill>
                  <a:schemeClr val="bg1"/>
                </a:solidFill>
                <a:latin typeface="Corbel" panose="020B0503020204020204" pitchFamily="34" charset="0"/>
                <a:cs typeface="Arial" panose="020B0604020202020204" pitchFamily="34" charset="0"/>
              </a:endParaRPr>
            </a:p>
          </p:txBody>
        </p:sp>
      </p:grpSp>
      <p:sp>
        <p:nvSpPr>
          <p:cNvPr id="106" name="Instructions">
            <a:extLst>
              <a:ext uri="{FF2B5EF4-FFF2-40B4-BE49-F238E27FC236}">
                <a16:creationId xmlns:a16="http://schemas.microsoft.com/office/drawing/2014/main" id="{F23439E5-C8F8-A9FE-14EA-9511F4D04512}"/>
              </a:ext>
            </a:extLst>
          </p:cNvPr>
          <p:cNvSpPr txBox="1"/>
          <p:nvPr/>
        </p:nvSpPr>
        <p:spPr>
          <a:xfrm>
            <a:off x="1210169" y="198685"/>
            <a:ext cx="10829431" cy="461665"/>
          </a:xfrm>
          <a:prstGeom prst="rect">
            <a:avLst/>
          </a:prstGeom>
          <a:noFill/>
        </p:spPr>
        <p:txBody>
          <a:bodyPr wrap="square" rtlCol="0">
            <a:spAutoFit/>
          </a:bodyPr>
          <a:lstStyle/>
          <a:p>
            <a:pPr defTabSz="609585"/>
            <a:r>
              <a:rPr lang="en-US" sz="2400" dirty="0">
                <a:solidFill>
                  <a:prstClr val="black"/>
                </a:solidFill>
                <a:latin typeface="Calibri"/>
              </a:rPr>
              <a:t>Transparent Background, White Parts, shape included for demonstration</a:t>
            </a:r>
          </a:p>
        </p:txBody>
      </p:sp>
    </p:spTree>
    <p:extLst>
      <p:ext uri="{BB962C8B-B14F-4D97-AF65-F5344CB8AC3E}">
        <p14:creationId xmlns:p14="http://schemas.microsoft.com/office/powerpoint/2010/main" val="327565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FCF58-B3DB-01FF-E2E0-7D92E2A23A3C}"/>
              </a:ext>
            </a:extLst>
          </p:cNvPr>
          <p:cNvSpPr>
            <a:spLocks noGrp="1"/>
          </p:cNvSpPr>
          <p:nvPr>
            <p:ph type="title"/>
          </p:nvPr>
        </p:nvSpPr>
        <p:spPr>
          <a:xfrm>
            <a:off x="844550" y="203201"/>
            <a:ext cx="10515600" cy="731839"/>
          </a:xfrm>
        </p:spPr>
        <p:txBody>
          <a:bodyPr/>
          <a:lstStyle/>
          <a:p>
            <a:r>
              <a:rPr lang="en-US" dirty="0"/>
              <a:t>Recolorable Energy Wheel</a:t>
            </a:r>
          </a:p>
        </p:txBody>
      </p:sp>
      <p:sp>
        <p:nvSpPr>
          <p:cNvPr id="5" name="Content Placeholder 4">
            <a:extLst>
              <a:ext uri="{FF2B5EF4-FFF2-40B4-BE49-F238E27FC236}">
                <a16:creationId xmlns:a16="http://schemas.microsoft.com/office/drawing/2014/main" id="{7144134A-22E6-8CA4-1644-0CB6CFD03BBE}"/>
              </a:ext>
            </a:extLst>
          </p:cNvPr>
          <p:cNvSpPr>
            <a:spLocks noGrp="1"/>
          </p:cNvSpPr>
          <p:nvPr>
            <p:ph idx="1"/>
          </p:nvPr>
        </p:nvSpPr>
        <p:spPr>
          <a:xfrm>
            <a:off x="482600" y="1104900"/>
            <a:ext cx="11239500" cy="5549899"/>
          </a:xfrm>
        </p:spPr>
        <p:txBody>
          <a:bodyPr>
            <a:normAutofit lnSpcReduction="10000"/>
          </a:bodyPr>
          <a:lstStyle/>
          <a:p>
            <a:pPr>
              <a:spcBef>
                <a:spcPts val="300"/>
              </a:spcBef>
            </a:pPr>
            <a:r>
              <a:rPr lang="en-US" sz="1600" b="1" dirty="0"/>
              <a:t>How to Recolor</a:t>
            </a:r>
          </a:p>
          <a:p>
            <a:pPr>
              <a:spcBef>
                <a:spcPts val="300"/>
              </a:spcBef>
            </a:pPr>
            <a:r>
              <a:rPr lang="en-US" sz="1200" dirty="0"/>
              <a:t>In the home tab on the ribbon, ¾ of the way to the right in the “Editing” group, click “Select”, then “Selection Pane”. A pane will open on the right side. </a:t>
            </a:r>
          </a:p>
          <a:p>
            <a:pPr>
              <a:spcBef>
                <a:spcPts val="300"/>
              </a:spcBef>
            </a:pPr>
            <a:r>
              <a:rPr lang="en-US" sz="1200" dirty="0"/>
              <a:t>If there are way more than 9-10 things in the selection pane, go through and click all the “v” symbols on the left so that the groups collapse.</a:t>
            </a:r>
          </a:p>
          <a:p>
            <a:pPr>
              <a:spcBef>
                <a:spcPts val="300"/>
              </a:spcBef>
            </a:pPr>
            <a:r>
              <a:rPr lang="en-US" sz="1200" dirty="0"/>
              <a:t>Pick the group name for the part you want to recolor, then click the red “Shape Format” tab at the top of the ribbon.</a:t>
            </a:r>
          </a:p>
          <a:p>
            <a:pPr lvl="1">
              <a:spcBef>
                <a:spcPts val="300"/>
              </a:spcBef>
            </a:pPr>
            <a:r>
              <a:rPr lang="en-US" sz="1200" dirty="0"/>
              <a:t>The slices and icons are in two different groups each so that you can do alternating colors if you want. </a:t>
            </a:r>
          </a:p>
          <a:p>
            <a:pPr>
              <a:spcBef>
                <a:spcPts val="300"/>
              </a:spcBef>
            </a:pPr>
            <a:r>
              <a:rPr lang="en-US" sz="1200" dirty="0"/>
              <a:t>Use the “Shape Fill” bucket tool for any recoloring EXCEPT TEXT</a:t>
            </a:r>
          </a:p>
          <a:p>
            <a:pPr>
              <a:spcBef>
                <a:spcPts val="300"/>
              </a:spcBef>
            </a:pPr>
            <a:r>
              <a:rPr lang="en-US" sz="1200" dirty="0"/>
              <a:t>Use the “Text Fill” tool or normal text color button to change the font color for text</a:t>
            </a:r>
          </a:p>
          <a:p>
            <a:pPr>
              <a:spcBef>
                <a:spcPts val="300"/>
              </a:spcBef>
            </a:pPr>
            <a:r>
              <a:rPr lang="en-US" sz="1200" dirty="0"/>
              <a:t>Use the “Shape Outline” tool to change the color of the “Outer Circle”, leave it alone for any other objects</a:t>
            </a:r>
          </a:p>
          <a:p>
            <a:pPr lvl="1">
              <a:spcBef>
                <a:spcPts val="300"/>
              </a:spcBef>
            </a:pPr>
            <a:r>
              <a:rPr lang="en-US" sz="1200" dirty="0"/>
              <a:t>Changing the “Shape Fill” color for the “Outer Circle” changes the color of the background under the outer text.</a:t>
            </a:r>
          </a:p>
          <a:p>
            <a:pPr>
              <a:spcBef>
                <a:spcPts val="300"/>
              </a:spcBef>
            </a:pPr>
            <a:r>
              <a:rPr lang="en-US" sz="1200" dirty="0"/>
              <a:t>If you want more than a solid fill, click the arrow pointing to down and to the right under the “Shape Effects” button in the “Shape Format” tab on the ribbon. A pane will open on the right with more detailed options</a:t>
            </a:r>
          </a:p>
          <a:p>
            <a:pPr>
              <a:spcBef>
                <a:spcPts val="300"/>
              </a:spcBef>
            </a:pPr>
            <a:endParaRPr lang="en-US" sz="1200" dirty="0"/>
          </a:p>
          <a:p>
            <a:pPr>
              <a:spcBef>
                <a:spcPts val="300"/>
              </a:spcBef>
            </a:pPr>
            <a:endParaRPr lang="en-US" sz="1200" dirty="0"/>
          </a:p>
          <a:p>
            <a:pPr>
              <a:spcBef>
                <a:spcPts val="300"/>
              </a:spcBef>
            </a:pPr>
            <a:r>
              <a:rPr lang="en-US" sz="1600" b="1" dirty="0"/>
              <a:t>Do not resize anything here</a:t>
            </a:r>
          </a:p>
          <a:p>
            <a:pPr>
              <a:spcBef>
                <a:spcPts val="300"/>
              </a:spcBef>
            </a:pPr>
            <a:r>
              <a:rPr lang="en-US" sz="1200" dirty="0"/>
              <a:t>The text will get out of whack and you’ll end up with everything out of alignment</a:t>
            </a:r>
          </a:p>
          <a:p>
            <a:pPr>
              <a:spcBef>
                <a:spcPts val="300"/>
              </a:spcBef>
            </a:pPr>
            <a:r>
              <a:rPr lang="en-US" sz="1200" dirty="0"/>
              <a:t>A LOT of work went into making sure when everything is aligned properly</a:t>
            </a:r>
          </a:p>
          <a:p>
            <a:pPr>
              <a:spcBef>
                <a:spcPts val="300"/>
              </a:spcBef>
            </a:pPr>
            <a:r>
              <a:rPr lang="en-US" sz="1200" dirty="0"/>
              <a:t>Resize the image that you save</a:t>
            </a:r>
          </a:p>
          <a:p>
            <a:pPr>
              <a:spcBef>
                <a:spcPts val="300"/>
              </a:spcBef>
            </a:pPr>
            <a:endParaRPr lang="en-US" sz="1200" dirty="0"/>
          </a:p>
          <a:p>
            <a:pPr>
              <a:spcBef>
                <a:spcPts val="300"/>
              </a:spcBef>
            </a:pPr>
            <a:endParaRPr lang="en-US" sz="1200" dirty="0"/>
          </a:p>
          <a:p>
            <a:pPr>
              <a:spcBef>
                <a:spcPts val="300"/>
              </a:spcBef>
            </a:pPr>
            <a:r>
              <a:rPr lang="en-US" sz="1600" b="1" dirty="0"/>
              <a:t>When you’re ready to save</a:t>
            </a:r>
          </a:p>
          <a:p>
            <a:pPr>
              <a:spcBef>
                <a:spcPts val="300"/>
              </a:spcBef>
            </a:pPr>
            <a:r>
              <a:rPr lang="en-US" sz="1200" dirty="0"/>
              <a:t>Click and drag on the slide to select all parts of the wheel</a:t>
            </a:r>
          </a:p>
          <a:p>
            <a:pPr>
              <a:spcBef>
                <a:spcPts val="300"/>
              </a:spcBef>
            </a:pPr>
            <a:r>
              <a:rPr lang="en-US" sz="1200" dirty="0"/>
              <a:t>Right click on one of the bounding boxes that appears and click “Save as Picture”</a:t>
            </a:r>
          </a:p>
          <a:p>
            <a:pPr lvl="1">
              <a:spcBef>
                <a:spcPts val="300"/>
              </a:spcBef>
            </a:pPr>
            <a:r>
              <a:rPr lang="en-US" sz="1200" dirty="0"/>
              <a:t>Save as PNG for a regular picture</a:t>
            </a:r>
          </a:p>
          <a:p>
            <a:pPr lvl="1">
              <a:spcBef>
                <a:spcPts val="300"/>
              </a:spcBef>
            </a:pPr>
            <a:r>
              <a:rPr lang="en-US" sz="1200" dirty="0"/>
              <a:t>Save as SVG for a picture that you can make as large as you want without it getting blurry</a:t>
            </a:r>
          </a:p>
          <a:p>
            <a:pPr lvl="2">
              <a:spcBef>
                <a:spcPts val="300"/>
              </a:spcBef>
            </a:pPr>
            <a:r>
              <a:rPr lang="en-US" sz="1200" dirty="0"/>
              <a:t>This will only work if you have not added any other pictures except SVG files to the wheel. If you click on something you added and a red “Picture Format” tab appears at the top of the ribbon instead of “Shape Format” or “Graphics Format”, then the final image will get blurry if you enlarge it. </a:t>
            </a:r>
          </a:p>
          <a:p>
            <a:pPr>
              <a:spcBef>
                <a:spcPts val="300"/>
              </a:spcBef>
            </a:pPr>
            <a:r>
              <a:rPr lang="en-US" sz="1200" dirty="0"/>
              <a:t>You won’t be able to recolor the image you save, it can only be recolored on the slides here.</a:t>
            </a:r>
          </a:p>
          <a:p>
            <a:pPr>
              <a:spcBef>
                <a:spcPts val="300"/>
              </a:spcBef>
            </a:pPr>
            <a:endParaRPr lang="en-US" sz="1200" dirty="0"/>
          </a:p>
          <a:p>
            <a:pPr>
              <a:spcBef>
                <a:spcPts val="300"/>
              </a:spcBef>
            </a:pPr>
            <a:endParaRPr lang="en-US" sz="1200" dirty="0"/>
          </a:p>
        </p:txBody>
      </p:sp>
    </p:spTree>
    <p:extLst>
      <p:ext uri="{BB962C8B-B14F-4D97-AF65-F5344CB8AC3E}">
        <p14:creationId xmlns:p14="http://schemas.microsoft.com/office/powerpoint/2010/main" val="19419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5262D-E2FF-3D1D-7792-A2E5BC1DDD07}"/>
            </a:ext>
          </a:extLst>
        </p:cNvPr>
        <p:cNvGrpSpPr/>
        <p:nvPr/>
      </p:nvGrpSpPr>
      <p:grpSpPr>
        <a:xfrm>
          <a:off x="0" y="0"/>
          <a:ext cx="0" cy="0"/>
          <a:chOff x="0" y="0"/>
          <a:chExt cx="0" cy="0"/>
        </a:xfrm>
      </p:grpSpPr>
      <p:sp>
        <p:nvSpPr>
          <p:cNvPr id="49" name="Outer Circle">
            <a:extLst>
              <a:ext uri="{FF2B5EF4-FFF2-40B4-BE49-F238E27FC236}">
                <a16:creationId xmlns:a16="http://schemas.microsoft.com/office/drawing/2014/main" id="{4C050061-9F7A-3284-F1A7-8C84674D9DA4}"/>
              </a:ext>
            </a:extLst>
          </p:cNvPr>
          <p:cNvSpPr/>
          <p:nvPr/>
        </p:nvSpPr>
        <p:spPr>
          <a:xfrm>
            <a:off x="2757487" y="95250"/>
            <a:ext cx="6677025" cy="6677025"/>
          </a:xfrm>
          <a:prstGeom prst="ellipse">
            <a:avLst/>
          </a:prstGeom>
          <a:solidFill>
            <a:schemeClr val="bg1"/>
          </a:solidFill>
          <a:ln w="44450">
            <a:solidFill>
              <a:schemeClr val="tx2"/>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8" name="Slice Separator Lines">
            <a:extLst>
              <a:ext uri="{FF2B5EF4-FFF2-40B4-BE49-F238E27FC236}">
                <a16:creationId xmlns:a16="http://schemas.microsoft.com/office/drawing/2014/main" id="{51948E0A-0F4D-9CA6-C1B4-1DEEB47A5869}"/>
              </a:ext>
            </a:extLst>
          </p:cNvPr>
          <p:cNvGrpSpPr/>
          <p:nvPr/>
        </p:nvGrpSpPr>
        <p:grpSpPr>
          <a:xfrm>
            <a:off x="3255147" y="715247"/>
            <a:ext cx="5681705" cy="5437032"/>
            <a:chOff x="3479608" y="943427"/>
            <a:chExt cx="5213228" cy="4988729"/>
          </a:xfrm>
        </p:grpSpPr>
        <p:sp>
          <p:nvSpPr>
            <p:cNvPr id="120" name="Freeform: Shape 119">
              <a:extLst>
                <a:ext uri="{FF2B5EF4-FFF2-40B4-BE49-F238E27FC236}">
                  <a16:creationId xmlns:a16="http://schemas.microsoft.com/office/drawing/2014/main" id="{F24F27EF-2ED7-BD7F-3AA1-CC26FCF9F117}"/>
                </a:ext>
              </a:extLst>
            </p:cNvPr>
            <p:cNvSpPr/>
            <p:nvPr/>
          </p:nvSpPr>
          <p:spPr>
            <a:xfrm>
              <a:off x="5258470" y="943427"/>
              <a:ext cx="830629" cy="2448638"/>
            </a:xfrm>
            <a:custGeom>
              <a:avLst/>
              <a:gdLst>
                <a:gd name="connsiteX0" fmla="*/ 48625 w 830629"/>
                <a:gd name="connsiteY0" fmla="*/ 0 h 2448638"/>
                <a:gd name="connsiteX1" fmla="*/ 830629 w 830629"/>
                <a:gd name="connsiteY1" fmla="*/ 2406764 h 2448638"/>
                <a:gd name="connsiteX2" fmla="*/ 817024 w 830629"/>
                <a:gd name="connsiteY2" fmla="*/ 2448638 h 2448638"/>
                <a:gd name="connsiteX3" fmla="*/ 781403 w 830629"/>
                <a:gd name="connsiteY3" fmla="*/ 2422758 h 2448638"/>
                <a:gd name="connsiteX4" fmla="*/ 0 w 830629"/>
                <a:gd name="connsiteY4" fmla="*/ 17846 h 2448638"/>
                <a:gd name="connsiteX5" fmla="*/ 48625 w 830629"/>
                <a:gd name="connsiteY5" fmla="*/ 0 h 244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629" h="2448638">
                  <a:moveTo>
                    <a:pt x="48625" y="0"/>
                  </a:moveTo>
                  <a:lnTo>
                    <a:pt x="830629" y="2406764"/>
                  </a:lnTo>
                  <a:lnTo>
                    <a:pt x="817024" y="2448638"/>
                  </a:lnTo>
                  <a:lnTo>
                    <a:pt x="781403" y="2422758"/>
                  </a:lnTo>
                  <a:lnTo>
                    <a:pt x="0" y="17846"/>
                  </a:lnTo>
                  <a:lnTo>
                    <a:pt x="48625" y="0"/>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9" name="Freeform: Shape 118">
              <a:extLst>
                <a:ext uri="{FF2B5EF4-FFF2-40B4-BE49-F238E27FC236}">
                  <a16:creationId xmlns:a16="http://schemas.microsoft.com/office/drawing/2014/main" id="{0F997284-A605-BF54-AD36-44186D9BC593}"/>
                </a:ext>
              </a:extLst>
            </p:cNvPr>
            <p:cNvSpPr/>
            <p:nvPr/>
          </p:nvSpPr>
          <p:spPr>
            <a:xfrm>
              <a:off x="6089099" y="945314"/>
              <a:ext cx="830017" cy="2446752"/>
            </a:xfrm>
            <a:custGeom>
              <a:avLst/>
              <a:gdLst>
                <a:gd name="connsiteX0" fmla="*/ 781392 w 830017"/>
                <a:gd name="connsiteY0" fmla="*/ 0 h 2446752"/>
                <a:gd name="connsiteX1" fmla="*/ 830017 w 830017"/>
                <a:gd name="connsiteY1" fmla="*/ 17846 h 2446752"/>
                <a:gd name="connsiteX2" fmla="*/ 49226 w 830017"/>
                <a:gd name="connsiteY2" fmla="*/ 2420872 h 2446752"/>
                <a:gd name="connsiteX3" fmla="*/ 13606 w 830017"/>
                <a:gd name="connsiteY3" fmla="*/ 2446752 h 2446752"/>
                <a:gd name="connsiteX4" fmla="*/ 0 w 830017"/>
                <a:gd name="connsiteY4" fmla="*/ 2404877 h 2446752"/>
                <a:gd name="connsiteX5" fmla="*/ 781392 w 830017"/>
                <a:gd name="connsiteY5" fmla="*/ 0 h 2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017" h="2446752">
                  <a:moveTo>
                    <a:pt x="781392" y="0"/>
                  </a:moveTo>
                  <a:lnTo>
                    <a:pt x="830017" y="17846"/>
                  </a:lnTo>
                  <a:lnTo>
                    <a:pt x="49226" y="2420872"/>
                  </a:lnTo>
                  <a:lnTo>
                    <a:pt x="13606" y="2446752"/>
                  </a:lnTo>
                  <a:lnTo>
                    <a:pt x="0" y="2404877"/>
                  </a:lnTo>
                  <a:lnTo>
                    <a:pt x="781392" y="0"/>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8" name="Freeform: Shape 117">
              <a:extLst>
                <a:ext uri="{FF2B5EF4-FFF2-40B4-BE49-F238E27FC236}">
                  <a16:creationId xmlns:a16="http://schemas.microsoft.com/office/drawing/2014/main" id="{95ECD90E-9A82-B317-6ED4-58AE84A90936}"/>
                </a:ext>
              </a:extLst>
            </p:cNvPr>
            <p:cNvSpPr/>
            <p:nvPr/>
          </p:nvSpPr>
          <p:spPr>
            <a:xfrm>
              <a:off x="3965112" y="1881265"/>
              <a:ext cx="2089769" cy="1531108"/>
            </a:xfrm>
            <a:custGeom>
              <a:avLst/>
              <a:gdLst>
                <a:gd name="connsiteX0" fmla="*/ 30944 w 2089769"/>
                <a:gd name="connsiteY0" fmla="*/ 0 h 1531108"/>
                <a:gd name="connsiteX1" fmla="*/ 2074761 w 2089769"/>
                <a:gd name="connsiteY1" fmla="*/ 1484920 h 1531108"/>
                <a:gd name="connsiteX2" fmla="*/ 2089769 w 2089769"/>
                <a:gd name="connsiteY2" fmla="*/ 1531108 h 1531108"/>
                <a:gd name="connsiteX3" fmla="*/ 2050276 w 2089769"/>
                <a:gd name="connsiteY3" fmla="*/ 1531108 h 1531108"/>
                <a:gd name="connsiteX4" fmla="*/ 0 w 2089769"/>
                <a:gd name="connsiteY4" fmla="*/ 41496 h 1531108"/>
                <a:gd name="connsiteX5" fmla="*/ 30944 w 2089769"/>
                <a:gd name="connsiteY5" fmla="*/ 0 h 153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769" h="1531108">
                  <a:moveTo>
                    <a:pt x="30944" y="0"/>
                  </a:moveTo>
                  <a:lnTo>
                    <a:pt x="2074761" y="1484920"/>
                  </a:lnTo>
                  <a:lnTo>
                    <a:pt x="2089769" y="1531108"/>
                  </a:lnTo>
                  <a:lnTo>
                    <a:pt x="2050276" y="1531108"/>
                  </a:lnTo>
                  <a:lnTo>
                    <a:pt x="0" y="41496"/>
                  </a:lnTo>
                  <a:lnTo>
                    <a:pt x="30944" y="0"/>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7" name="Freeform: Shape 116">
              <a:extLst>
                <a:ext uri="{FF2B5EF4-FFF2-40B4-BE49-F238E27FC236}">
                  <a16:creationId xmlns:a16="http://schemas.microsoft.com/office/drawing/2014/main" id="{E724F756-4250-09C2-2723-5B380F9FF2B1}"/>
                </a:ext>
              </a:extLst>
            </p:cNvPr>
            <p:cNvSpPr/>
            <p:nvPr/>
          </p:nvSpPr>
          <p:spPr>
            <a:xfrm>
              <a:off x="6123318" y="1883977"/>
              <a:ext cx="2086037" cy="1528396"/>
            </a:xfrm>
            <a:custGeom>
              <a:avLst/>
              <a:gdLst>
                <a:gd name="connsiteX0" fmla="*/ 2055092 w 2086037"/>
                <a:gd name="connsiteY0" fmla="*/ 0 h 1528396"/>
                <a:gd name="connsiteX1" fmla="*/ 2086037 w 2086037"/>
                <a:gd name="connsiteY1" fmla="*/ 41496 h 1528396"/>
                <a:gd name="connsiteX2" fmla="*/ 39494 w 2086037"/>
                <a:gd name="connsiteY2" fmla="*/ 1528396 h 1528396"/>
                <a:gd name="connsiteX3" fmla="*/ 0 w 2086037"/>
                <a:gd name="connsiteY3" fmla="*/ 1528396 h 1528396"/>
                <a:gd name="connsiteX4" fmla="*/ 15007 w 2086037"/>
                <a:gd name="connsiteY4" fmla="*/ 1482209 h 1528396"/>
                <a:gd name="connsiteX5" fmla="*/ 2055092 w 2086037"/>
                <a:gd name="connsiteY5" fmla="*/ 0 h 152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6037" h="1528396">
                  <a:moveTo>
                    <a:pt x="2055092" y="0"/>
                  </a:moveTo>
                  <a:lnTo>
                    <a:pt x="2086037" y="41496"/>
                  </a:lnTo>
                  <a:lnTo>
                    <a:pt x="39494" y="1528396"/>
                  </a:lnTo>
                  <a:lnTo>
                    <a:pt x="0" y="1528396"/>
                  </a:lnTo>
                  <a:lnTo>
                    <a:pt x="15007" y="1482209"/>
                  </a:lnTo>
                  <a:lnTo>
                    <a:pt x="2055092" y="0"/>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4" name="Freeform: Shape 113">
              <a:extLst>
                <a:ext uri="{FF2B5EF4-FFF2-40B4-BE49-F238E27FC236}">
                  <a16:creationId xmlns:a16="http://schemas.microsoft.com/office/drawing/2014/main" id="{3D456424-2E41-DC61-40A2-89FB83FB12AD}"/>
                </a:ext>
              </a:extLst>
            </p:cNvPr>
            <p:cNvSpPr/>
            <p:nvPr/>
          </p:nvSpPr>
          <p:spPr>
            <a:xfrm>
              <a:off x="3479608" y="3412373"/>
              <a:ext cx="2565463" cy="51759"/>
            </a:xfrm>
            <a:custGeom>
              <a:avLst/>
              <a:gdLst>
                <a:gd name="connsiteX0" fmla="*/ 1303 w 2565463"/>
                <a:gd name="connsiteY0" fmla="*/ 0 h 51759"/>
                <a:gd name="connsiteX1" fmla="*/ 2535780 w 2565463"/>
                <a:gd name="connsiteY1" fmla="*/ 0 h 51759"/>
                <a:gd name="connsiteX2" fmla="*/ 2565463 w 2565463"/>
                <a:gd name="connsiteY2" fmla="*/ 21566 h 51759"/>
                <a:gd name="connsiteX3" fmla="*/ 2523906 w 2565463"/>
                <a:gd name="connsiteY3" fmla="*/ 51759 h 51759"/>
                <a:gd name="connsiteX4" fmla="*/ 1303 w 2565463"/>
                <a:gd name="connsiteY4" fmla="*/ 51759 h 51759"/>
                <a:gd name="connsiteX5" fmla="*/ 0 w 2565463"/>
                <a:gd name="connsiteY5" fmla="*/ 25878 h 51759"/>
                <a:gd name="connsiteX6" fmla="*/ 1303 w 2565463"/>
                <a:gd name="connsiteY6" fmla="*/ 0 h 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463" h="51759">
                  <a:moveTo>
                    <a:pt x="1303" y="0"/>
                  </a:moveTo>
                  <a:lnTo>
                    <a:pt x="2535780" y="0"/>
                  </a:lnTo>
                  <a:lnTo>
                    <a:pt x="2565463" y="21566"/>
                  </a:lnTo>
                  <a:lnTo>
                    <a:pt x="2523906" y="51759"/>
                  </a:lnTo>
                  <a:lnTo>
                    <a:pt x="1303" y="51759"/>
                  </a:lnTo>
                  <a:lnTo>
                    <a:pt x="0" y="25878"/>
                  </a:lnTo>
                  <a:lnTo>
                    <a:pt x="1303" y="0"/>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0" name="Freeform: Shape 109">
              <a:extLst>
                <a:ext uri="{FF2B5EF4-FFF2-40B4-BE49-F238E27FC236}">
                  <a16:creationId xmlns:a16="http://schemas.microsoft.com/office/drawing/2014/main" id="{6E81D31D-8520-D506-C637-1A1CC3471C83}"/>
                </a:ext>
              </a:extLst>
            </p:cNvPr>
            <p:cNvSpPr/>
            <p:nvPr/>
          </p:nvSpPr>
          <p:spPr>
            <a:xfrm>
              <a:off x="6133129" y="3412373"/>
              <a:ext cx="2559707" cy="51759"/>
            </a:xfrm>
            <a:custGeom>
              <a:avLst/>
              <a:gdLst>
                <a:gd name="connsiteX0" fmla="*/ 29683 w 2559707"/>
                <a:gd name="connsiteY0" fmla="*/ 0 h 51759"/>
                <a:gd name="connsiteX1" fmla="*/ 2558404 w 2559707"/>
                <a:gd name="connsiteY1" fmla="*/ 0 h 51759"/>
                <a:gd name="connsiteX2" fmla="*/ 2559707 w 2559707"/>
                <a:gd name="connsiteY2" fmla="*/ 25878 h 51759"/>
                <a:gd name="connsiteX3" fmla="*/ 2558404 w 2559707"/>
                <a:gd name="connsiteY3" fmla="*/ 51759 h 51759"/>
                <a:gd name="connsiteX4" fmla="*/ 41557 w 2559707"/>
                <a:gd name="connsiteY4" fmla="*/ 51759 h 51759"/>
                <a:gd name="connsiteX5" fmla="*/ 0 w 2559707"/>
                <a:gd name="connsiteY5" fmla="*/ 21566 h 51759"/>
                <a:gd name="connsiteX6" fmla="*/ 29683 w 2559707"/>
                <a:gd name="connsiteY6" fmla="*/ 0 h 5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9707" h="51759">
                  <a:moveTo>
                    <a:pt x="29683" y="0"/>
                  </a:moveTo>
                  <a:lnTo>
                    <a:pt x="2558404" y="0"/>
                  </a:lnTo>
                  <a:lnTo>
                    <a:pt x="2559707" y="25878"/>
                  </a:lnTo>
                  <a:lnTo>
                    <a:pt x="2558404" y="51759"/>
                  </a:lnTo>
                  <a:lnTo>
                    <a:pt x="41557" y="51759"/>
                  </a:lnTo>
                  <a:lnTo>
                    <a:pt x="0" y="21566"/>
                  </a:lnTo>
                  <a:lnTo>
                    <a:pt x="29683" y="0"/>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5" name="Freeform: Shape 104">
              <a:extLst>
                <a:ext uri="{FF2B5EF4-FFF2-40B4-BE49-F238E27FC236}">
                  <a16:creationId xmlns:a16="http://schemas.microsoft.com/office/drawing/2014/main" id="{9E043373-7AFC-981D-B4AA-1F44152D72F1}"/>
                </a:ext>
              </a:extLst>
            </p:cNvPr>
            <p:cNvSpPr/>
            <p:nvPr/>
          </p:nvSpPr>
          <p:spPr>
            <a:xfrm>
              <a:off x="3960941" y="3464132"/>
              <a:ext cx="2091137" cy="1525512"/>
            </a:xfrm>
            <a:custGeom>
              <a:avLst/>
              <a:gdLst>
                <a:gd name="connsiteX0" fmla="*/ 2042573 w 2091137"/>
                <a:gd name="connsiteY0" fmla="*/ 0 h 1525512"/>
                <a:gd name="connsiteX1" fmla="*/ 2091137 w 2091137"/>
                <a:gd name="connsiteY1" fmla="*/ 0 h 1525512"/>
                <a:gd name="connsiteX2" fmla="*/ 2078932 w 2091137"/>
                <a:gd name="connsiteY2" fmla="*/ 37561 h 1525512"/>
                <a:gd name="connsiteX3" fmla="*/ 30944 w 2091137"/>
                <a:gd name="connsiteY3" fmla="*/ 1525512 h 1525512"/>
                <a:gd name="connsiteX4" fmla="*/ 0 w 2091137"/>
                <a:gd name="connsiteY4" fmla="*/ 1484016 h 1525512"/>
                <a:gd name="connsiteX5" fmla="*/ 2042573 w 2091137"/>
                <a:gd name="connsiteY5" fmla="*/ 0 h 152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137" h="1525512">
                  <a:moveTo>
                    <a:pt x="2042573" y="0"/>
                  </a:moveTo>
                  <a:lnTo>
                    <a:pt x="2091137" y="0"/>
                  </a:lnTo>
                  <a:lnTo>
                    <a:pt x="2078932" y="37561"/>
                  </a:lnTo>
                  <a:lnTo>
                    <a:pt x="30944" y="1525512"/>
                  </a:lnTo>
                  <a:lnTo>
                    <a:pt x="0" y="1484016"/>
                  </a:lnTo>
                  <a:lnTo>
                    <a:pt x="2042573" y="0"/>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 name="Freeform: Shape 101">
              <a:extLst>
                <a:ext uri="{FF2B5EF4-FFF2-40B4-BE49-F238E27FC236}">
                  <a16:creationId xmlns:a16="http://schemas.microsoft.com/office/drawing/2014/main" id="{52CA3D73-2F0C-B328-9E86-40625EC1441E}"/>
                </a:ext>
              </a:extLst>
            </p:cNvPr>
            <p:cNvSpPr/>
            <p:nvPr/>
          </p:nvSpPr>
          <p:spPr>
            <a:xfrm>
              <a:off x="6126121" y="3464132"/>
              <a:ext cx="2087405" cy="1522799"/>
            </a:xfrm>
            <a:custGeom>
              <a:avLst/>
              <a:gdLst>
                <a:gd name="connsiteX0" fmla="*/ 0 w 2087405"/>
                <a:gd name="connsiteY0" fmla="*/ 0 h 1522799"/>
                <a:gd name="connsiteX1" fmla="*/ 48565 w 2087405"/>
                <a:gd name="connsiteY1" fmla="*/ 0 h 1522799"/>
                <a:gd name="connsiteX2" fmla="*/ 2087405 w 2087405"/>
                <a:gd name="connsiteY2" fmla="*/ 1481304 h 1522799"/>
                <a:gd name="connsiteX3" fmla="*/ 2056461 w 2087405"/>
                <a:gd name="connsiteY3" fmla="*/ 1522799 h 1522799"/>
                <a:gd name="connsiteX4" fmla="*/ 12204 w 2087405"/>
                <a:gd name="connsiteY4" fmla="*/ 37560 h 1522799"/>
                <a:gd name="connsiteX5" fmla="*/ 0 w 2087405"/>
                <a:gd name="connsiteY5" fmla="*/ 0 h 152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7405" h="1522799">
                  <a:moveTo>
                    <a:pt x="0" y="0"/>
                  </a:moveTo>
                  <a:lnTo>
                    <a:pt x="48565" y="0"/>
                  </a:lnTo>
                  <a:lnTo>
                    <a:pt x="2087405" y="1481304"/>
                  </a:lnTo>
                  <a:lnTo>
                    <a:pt x="2056461" y="1522799"/>
                  </a:lnTo>
                  <a:lnTo>
                    <a:pt x="12204" y="37560"/>
                  </a:lnTo>
                  <a:lnTo>
                    <a:pt x="0" y="0"/>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1" name="Freeform: Shape 100">
              <a:extLst>
                <a:ext uri="{FF2B5EF4-FFF2-40B4-BE49-F238E27FC236}">
                  <a16:creationId xmlns:a16="http://schemas.microsoft.com/office/drawing/2014/main" id="{F91508F8-FD38-D2A1-9993-201A10D64587}"/>
                </a:ext>
              </a:extLst>
            </p:cNvPr>
            <p:cNvSpPr/>
            <p:nvPr/>
          </p:nvSpPr>
          <p:spPr>
            <a:xfrm>
              <a:off x="6089098" y="3475813"/>
              <a:ext cx="832520" cy="2454456"/>
            </a:xfrm>
            <a:custGeom>
              <a:avLst/>
              <a:gdLst>
                <a:gd name="connsiteX0" fmla="*/ 13606 w 832520"/>
                <a:gd name="connsiteY0" fmla="*/ 0 h 2454456"/>
                <a:gd name="connsiteX1" fmla="*/ 49226 w 832520"/>
                <a:gd name="connsiteY1" fmla="*/ 25879 h 2454456"/>
                <a:gd name="connsiteX2" fmla="*/ 832520 w 832520"/>
                <a:gd name="connsiteY2" fmla="*/ 2436610 h 2454456"/>
                <a:gd name="connsiteX3" fmla="*/ 783896 w 832520"/>
                <a:gd name="connsiteY3" fmla="*/ 2454456 h 2454456"/>
                <a:gd name="connsiteX4" fmla="*/ 0 w 832520"/>
                <a:gd name="connsiteY4" fmla="*/ 41875 h 2454456"/>
                <a:gd name="connsiteX5" fmla="*/ 13606 w 832520"/>
                <a:gd name="connsiteY5" fmla="*/ 0 h 245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20" h="2454456">
                  <a:moveTo>
                    <a:pt x="13606" y="0"/>
                  </a:moveTo>
                  <a:lnTo>
                    <a:pt x="49226" y="25879"/>
                  </a:lnTo>
                  <a:lnTo>
                    <a:pt x="832520" y="2436610"/>
                  </a:lnTo>
                  <a:lnTo>
                    <a:pt x="783896" y="2454456"/>
                  </a:lnTo>
                  <a:lnTo>
                    <a:pt x="0" y="41875"/>
                  </a:lnTo>
                  <a:lnTo>
                    <a:pt x="13606" y="0"/>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0" name="Freeform: Shape 99">
              <a:extLst>
                <a:ext uri="{FF2B5EF4-FFF2-40B4-BE49-F238E27FC236}">
                  <a16:creationId xmlns:a16="http://schemas.microsoft.com/office/drawing/2014/main" id="{C4B48848-7F5D-8FFB-1EF4-61C75DD50823}"/>
                </a:ext>
              </a:extLst>
            </p:cNvPr>
            <p:cNvSpPr/>
            <p:nvPr/>
          </p:nvSpPr>
          <p:spPr>
            <a:xfrm>
              <a:off x="5255966" y="3475813"/>
              <a:ext cx="833132" cy="2456343"/>
            </a:xfrm>
            <a:custGeom>
              <a:avLst/>
              <a:gdLst>
                <a:gd name="connsiteX0" fmla="*/ 819527 w 833132"/>
                <a:gd name="connsiteY0" fmla="*/ 0 h 2456343"/>
                <a:gd name="connsiteX1" fmla="*/ 833132 w 833132"/>
                <a:gd name="connsiteY1" fmla="*/ 41875 h 2456343"/>
                <a:gd name="connsiteX2" fmla="*/ 48624 w 833132"/>
                <a:gd name="connsiteY2" fmla="*/ 2456343 h 2456343"/>
                <a:gd name="connsiteX3" fmla="*/ 0 w 833132"/>
                <a:gd name="connsiteY3" fmla="*/ 2438497 h 2456343"/>
                <a:gd name="connsiteX4" fmla="*/ 783906 w 833132"/>
                <a:gd name="connsiteY4" fmla="*/ 25880 h 2456343"/>
                <a:gd name="connsiteX5" fmla="*/ 819527 w 833132"/>
                <a:gd name="connsiteY5" fmla="*/ 0 h 245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132" h="2456343">
                  <a:moveTo>
                    <a:pt x="819527" y="0"/>
                  </a:moveTo>
                  <a:lnTo>
                    <a:pt x="833132" y="41875"/>
                  </a:lnTo>
                  <a:lnTo>
                    <a:pt x="48624" y="2456343"/>
                  </a:lnTo>
                  <a:lnTo>
                    <a:pt x="0" y="2438497"/>
                  </a:lnTo>
                  <a:lnTo>
                    <a:pt x="783906" y="25880"/>
                  </a:lnTo>
                  <a:lnTo>
                    <a:pt x="819527" y="0"/>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 name="Alternating Slices Gravity">
            <a:extLst>
              <a:ext uri="{FF2B5EF4-FFF2-40B4-BE49-F238E27FC236}">
                <a16:creationId xmlns:a16="http://schemas.microsoft.com/office/drawing/2014/main" id="{D04A2653-CF7F-9988-B953-248F6DD48B82}"/>
              </a:ext>
            </a:extLst>
          </p:cNvPr>
          <p:cNvGrpSpPr/>
          <p:nvPr/>
        </p:nvGrpSpPr>
        <p:grpSpPr>
          <a:xfrm>
            <a:off x="3256567" y="585075"/>
            <a:ext cx="5678865" cy="5547253"/>
            <a:chOff x="4224966" y="614279"/>
            <a:chExt cx="5210622" cy="5089862"/>
          </a:xfrm>
          <a:solidFill>
            <a:srgbClr val="CCCCCC"/>
          </a:solidFill>
        </p:grpSpPr>
        <p:sp>
          <p:nvSpPr>
            <p:cNvPr id="97" name="Freeform: Shape 96">
              <a:extLst>
                <a:ext uri="{FF2B5EF4-FFF2-40B4-BE49-F238E27FC236}">
                  <a16:creationId xmlns:a16="http://schemas.microsoft.com/office/drawing/2014/main" id="{65B877D5-CEC8-3179-3026-923437EB8DC9}"/>
                </a:ext>
              </a:extLst>
            </p:cNvPr>
            <p:cNvSpPr/>
            <p:nvPr/>
          </p:nvSpPr>
          <p:spPr>
            <a:xfrm>
              <a:off x="6051149" y="614279"/>
              <a:ext cx="1563396" cy="2525743"/>
            </a:xfrm>
            <a:custGeom>
              <a:avLst/>
              <a:gdLst>
                <a:gd name="connsiteX0" fmla="*/ 779127 w 1563396"/>
                <a:gd name="connsiteY0" fmla="*/ 0 h 2525743"/>
                <a:gd name="connsiteX1" fmla="*/ 1554254 w 1563396"/>
                <a:gd name="connsiteY1" fmla="*/ 117511 h 2525743"/>
                <a:gd name="connsiteX2" fmla="*/ 1563396 w 1563396"/>
                <a:gd name="connsiteY2" fmla="*/ 120866 h 2525743"/>
                <a:gd name="connsiteX3" fmla="*/ 782004 w 1563396"/>
                <a:gd name="connsiteY3" fmla="*/ 2525743 h 2525743"/>
                <a:gd name="connsiteX4" fmla="*/ 0 w 1563396"/>
                <a:gd name="connsiteY4" fmla="*/ 118979 h 2525743"/>
                <a:gd name="connsiteX5" fmla="*/ 4000 w 1563396"/>
                <a:gd name="connsiteY5" fmla="*/ 117511 h 2525743"/>
                <a:gd name="connsiteX6" fmla="*/ 779127 w 1563396"/>
                <a:gd name="connsiteY6" fmla="*/ 0 h 252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3396" h="2525743">
                  <a:moveTo>
                    <a:pt x="779127" y="0"/>
                  </a:moveTo>
                  <a:cubicBezTo>
                    <a:pt x="1049051" y="0"/>
                    <a:pt x="1309392" y="41141"/>
                    <a:pt x="1554254" y="117511"/>
                  </a:cubicBezTo>
                  <a:lnTo>
                    <a:pt x="1563396" y="120866"/>
                  </a:lnTo>
                  <a:lnTo>
                    <a:pt x="782004" y="2525743"/>
                  </a:lnTo>
                  <a:lnTo>
                    <a:pt x="0" y="118979"/>
                  </a:lnTo>
                  <a:lnTo>
                    <a:pt x="4000" y="117511"/>
                  </a:lnTo>
                  <a:cubicBezTo>
                    <a:pt x="248862" y="41141"/>
                    <a:pt x="509204" y="0"/>
                    <a:pt x="779127" y="0"/>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2" name="Freeform: Shape 91">
              <a:extLst>
                <a:ext uri="{FF2B5EF4-FFF2-40B4-BE49-F238E27FC236}">
                  <a16:creationId xmlns:a16="http://schemas.microsoft.com/office/drawing/2014/main" id="{D6258665-4952-61D8-E4E6-C58879676046}"/>
                </a:ext>
              </a:extLst>
            </p:cNvPr>
            <p:cNvSpPr/>
            <p:nvPr/>
          </p:nvSpPr>
          <p:spPr>
            <a:xfrm>
              <a:off x="4224966" y="1712592"/>
              <a:ext cx="2534477" cy="1489612"/>
            </a:xfrm>
            <a:custGeom>
              <a:avLst/>
              <a:gdLst>
                <a:gd name="connsiteX0" fmla="*/ 484201 w 2534477"/>
                <a:gd name="connsiteY0" fmla="*/ 0 h 1489612"/>
                <a:gd name="connsiteX1" fmla="*/ 2534477 w 2534477"/>
                <a:gd name="connsiteY1" fmla="*/ 1489612 h 1489612"/>
                <a:gd name="connsiteX2" fmla="*/ 0 w 2534477"/>
                <a:gd name="connsiteY2" fmla="*/ 1489612 h 1489612"/>
                <a:gd name="connsiteX3" fmla="*/ 12155 w 2534477"/>
                <a:gd name="connsiteY3" fmla="*/ 1248244 h 1489612"/>
                <a:gd name="connsiteX4" fmla="*/ 443866 w 2534477"/>
                <a:gd name="connsiteY4" fmla="*/ 54088 h 1489612"/>
                <a:gd name="connsiteX5" fmla="*/ 484201 w 2534477"/>
                <a:gd name="connsiteY5" fmla="*/ 0 h 148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4477" h="1489612">
                  <a:moveTo>
                    <a:pt x="484201" y="0"/>
                  </a:moveTo>
                  <a:lnTo>
                    <a:pt x="2534477" y="1489612"/>
                  </a:lnTo>
                  <a:lnTo>
                    <a:pt x="0" y="1489612"/>
                  </a:lnTo>
                  <a:lnTo>
                    <a:pt x="12155" y="1248244"/>
                  </a:lnTo>
                  <a:cubicBezTo>
                    <a:pt x="56650" y="808902"/>
                    <a:pt x="209652" y="401726"/>
                    <a:pt x="443866" y="54088"/>
                  </a:cubicBezTo>
                  <a:lnTo>
                    <a:pt x="484201" y="0"/>
                  </a:ln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1" name="Freeform: Shape 90">
              <a:extLst>
                <a:ext uri="{FF2B5EF4-FFF2-40B4-BE49-F238E27FC236}">
                  <a16:creationId xmlns:a16="http://schemas.microsoft.com/office/drawing/2014/main" id="{13B22F81-4C89-31FE-F286-46F2456F3BF3}"/>
                </a:ext>
              </a:extLst>
            </p:cNvPr>
            <p:cNvSpPr/>
            <p:nvPr/>
          </p:nvSpPr>
          <p:spPr>
            <a:xfrm>
              <a:off x="6906867" y="1715304"/>
              <a:ext cx="2528721" cy="1486900"/>
            </a:xfrm>
            <a:custGeom>
              <a:avLst/>
              <a:gdLst>
                <a:gd name="connsiteX0" fmla="*/ 2046543 w 2528721"/>
                <a:gd name="connsiteY0" fmla="*/ 0 h 1486900"/>
                <a:gd name="connsiteX1" fmla="*/ 2084855 w 2528721"/>
                <a:gd name="connsiteY1" fmla="*/ 51376 h 1486900"/>
                <a:gd name="connsiteX2" fmla="*/ 2516566 w 2528721"/>
                <a:gd name="connsiteY2" fmla="*/ 1245532 h 1486900"/>
                <a:gd name="connsiteX3" fmla="*/ 2528721 w 2528721"/>
                <a:gd name="connsiteY3" fmla="*/ 1486900 h 1486900"/>
                <a:gd name="connsiteX4" fmla="*/ 0 w 2528721"/>
                <a:gd name="connsiteY4" fmla="*/ 1486900 h 1486900"/>
                <a:gd name="connsiteX5" fmla="*/ 2046543 w 2528721"/>
                <a:gd name="connsiteY5" fmla="*/ 0 h 148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721" h="1486900">
                  <a:moveTo>
                    <a:pt x="2046543" y="0"/>
                  </a:moveTo>
                  <a:lnTo>
                    <a:pt x="2084855" y="51376"/>
                  </a:lnTo>
                  <a:cubicBezTo>
                    <a:pt x="2319069" y="399014"/>
                    <a:pt x="2472071" y="806190"/>
                    <a:pt x="2516566" y="1245532"/>
                  </a:cubicBezTo>
                  <a:lnTo>
                    <a:pt x="2528721" y="1486900"/>
                  </a:lnTo>
                  <a:lnTo>
                    <a:pt x="0" y="1486900"/>
                  </a:lnTo>
                  <a:lnTo>
                    <a:pt x="2046543" y="0"/>
                  </a:ln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Freeform: Shape 57">
              <a:extLst>
                <a:ext uri="{FF2B5EF4-FFF2-40B4-BE49-F238E27FC236}">
                  <a16:creationId xmlns:a16="http://schemas.microsoft.com/office/drawing/2014/main" id="{099FE3EC-C270-EEF7-F3BA-03E3DB5D313E}"/>
                </a:ext>
              </a:extLst>
            </p:cNvPr>
            <p:cNvSpPr/>
            <p:nvPr/>
          </p:nvSpPr>
          <p:spPr>
            <a:xfrm>
              <a:off x="6882380" y="3291523"/>
              <a:ext cx="2044257" cy="2410731"/>
            </a:xfrm>
            <a:custGeom>
              <a:avLst/>
              <a:gdLst>
                <a:gd name="connsiteX0" fmla="*/ 0 w 2044257"/>
                <a:gd name="connsiteY0" fmla="*/ 0 h 2410731"/>
                <a:gd name="connsiteX1" fmla="*/ 2044257 w 2044257"/>
                <a:gd name="connsiteY1" fmla="*/ 1485239 h 2410731"/>
                <a:gd name="connsiteX2" fmla="*/ 1959287 w 2044257"/>
                <a:gd name="connsiteY2" fmla="*/ 1599181 h 2410731"/>
                <a:gd name="connsiteX3" fmla="*/ 962509 w 2044257"/>
                <a:gd name="connsiteY3" fmla="*/ 2344956 h 2410731"/>
                <a:gd name="connsiteX4" fmla="*/ 783294 w 2044257"/>
                <a:gd name="connsiteY4" fmla="*/ 2410731 h 2410731"/>
                <a:gd name="connsiteX5" fmla="*/ 0 w 2044257"/>
                <a:gd name="connsiteY5" fmla="*/ 0 h 241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257" h="2410731">
                  <a:moveTo>
                    <a:pt x="0" y="0"/>
                  </a:moveTo>
                  <a:lnTo>
                    <a:pt x="2044257" y="1485239"/>
                  </a:lnTo>
                  <a:lnTo>
                    <a:pt x="1959287" y="1599181"/>
                  </a:lnTo>
                  <a:cubicBezTo>
                    <a:pt x="1693681" y="1921909"/>
                    <a:pt x="1352323" y="2179625"/>
                    <a:pt x="962509" y="2344956"/>
                  </a:cubicBezTo>
                  <a:lnTo>
                    <a:pt x="783294" y="2410731"/>
                  </a:lnTo>
                  <a:lnTo>
                    <a:pt x="0" y="0"/>
                  </a:ln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7" name="Freeform: Shape 56">
              <a:extLst>
                <a:ext uri="{FF2B5EF4-FFF2-40B4-BE49-F238E27FC236}">
                  <a16:creationId xmlns:a16="http://schemas.microsoft.com/office/drawing/2014/main" id="{D72C580D-949B-1F96-DF43-944E9F864CD8}"/>
                </a:ext>
              </a:extLst>
            </p:cNvPr>
            <p:cNvSpPr/>
            <p:nvPr/>
          </p:nvSpPr>
          <p:spPr>
            <a:xfrm>
              <a:off x="4735939" y="3291524"/>
              <a:ext cx="2047988" cy="2412617"/>
            </a:xfrm>
            <a:custGeom>
              <a:avLst/>
              <a:gdLst>
                <a:gd name="connsiteX0" fmla="*/ 2047988 w 2047988"/>
                <a:gd name="connsiteY0" fmla="*/ 0 h 2412617"/>
                <a:gd name="connsiteX1" fmla="*/ 1264082 w 2047988"/>
                <a:gd name="connsiteY1" fmla="*/ 2412617 h 2412617"/>
                <a:gd name="connsiteX2" fmla="*/ 1079725 w 2047988"/>
                <a:gd name="connsiteY2" fmla="*/ 2344955 h 2412617"/>
                <a:gd name="connsiteX3" fmla="*/ 82947 w 2047988"/>
                <a:gd name="connsiteY3" fmla="*/ 1599180 h 2412617"/>
                <a:gd name="connsiteX4" fmla="*/ 0 w 2047988"/>
                <a:gd name="connsiteY4" fmla="*/ 1487951 h 2412617"/>
                <a:gd name="connsiteX5" fmla="*/ 2047988 w 2047988"/>
                <a:gd name="connsiteY5" fmla="*/ 0 h 241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988" h="2412617">
                  <a:moveTo>
                    <a:pt x="2047988" y="0"/>
                  </a:moveTo>
                  <a:lnTo>
                    <a:pt x="1264082" y="2412617"/>
                  </a:lnTo>
                  <a:lnTo>
                    <a:pt x="1079725" y="2344955"/>
                  </a:lnTo>
                  <a:cubicBezTo>
                    <a:pt x="689912" y="2179624"/>
                    <a:pt x="348554" y="1921908"/>
                    <a:pt x="82947" y="1599180"/>
                  </a:cubicBezTo>
                  <a:lnTo>
                    <a:pt x="0" y="1487951"/>
                  </a:lnTo>
                  <a:lnTo>
                    <a:pt x="2047988" y="0"/>
                  </a:ln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 name="Alternating Slices Motion">
            <a:extLst>
              <a:ext uri="{FF2B5EF4-FFF2-40B4-BE49-F238E27FC236}">
                <a16:creationId xmlns:a16="http://schemas.microsoft.com/office/drawing/2014/main" id="{C9AAF912-C575-C0D5-EF0D-5D290B3A394B}"/>
              </a:ext>
            </a:extLst>
          </p:cNvPr>
          <p:cNvGrpSpPr/>
          <p:nvPr/>
        </p:nvGrpSpPr>
        <p:grpSpPr>
          <a:xfrm>
            <a:off x="3256567" y="734195"/>
            <a:ext cx="5678865" cy="5548255"/>
            <a:chOff x="4224966" y="751104"/>
            <a:chExt cx="5210622" cy="5090781"/>
          </a:xfrm>
          <a:solidFill>
            <a:srgbClr val="CCCCCC"/>
          </a:solidFill>
        </p:grpSpPr>
        <p:sp>
          <p:nvSpPr>
            <p:cNvPr id="96" name="Freeform: Shape 95">
              <a:extLst>
                <a:ext uri="{FF2B5EF4-FFF2-40B4-BE49-F238E27FC236}">
                  <a16:creationId xmlns:a16="http://schemas.microsoft.com/office/drawing/2014/main" id="{844F206B-39CC-2527-699F-5714BDF81042}"/>
                </a:ext>
              </a:extLst>
            </p:cNvPr>
            <p:cNvSpPr/>
            <p:nvPr/>
          </p:nvSpPr>
          <p:spPr>
            <a:xfrm>
              <a:off x="4740111" y="751104"/>
              <a:ext cx="2043817" cy="2404912"/>
            </a:xfrm>
            <a:custGeom>
              <a:avLst/>
              <a:gdLst>
                <a:gd name="connsiteX0" fmla="*/ 1262414 w 2043817"/>
                <a:gd name="connsiteY0" fmla="*/ 0 h 2404912"/>
                <a:gd name="connsiteX1" fmla="*/ 2043817 w 2043817"/>
                <a:gd name="connsiteY1" fmla="*/ 2404912 h 2404912"/>
                <a:gd name="connsiteX2" fmla="*/ 0 w 2043817"/>
                <a:gd name="connsiteY2" fmla="*/ 919992 h 2404912"/>
                <a:gd name="connsiteX3" fmla="*/ 78776 w 2043817"/>
                <a:gd name="connsiteY3" fmla="*/ 814356 h 2404912"/>
                <a:gd name="connsiteX4" fmla="*/ 1075554 w 2043817"/>
                <a:gd name="connsiteY4" fmla="*/ 68581 h 2404912"/>
                <a:gd name="connsiteX5" fmla="*/ 1262414 w 2043817"/>
                <a:gd name="connsiteY5" fmla="*/ 0 h 240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3817" h="2404912">
                  <a:moveTo>
                    <a:pt x="1262414" y="0"/>
                  </a:moveTo>
                  <a:lnTo>
                    <a:pt x="2043817" y="2404912"/>
                  </a:lnTo>
                  <a:lnTo>
                    <a:pt x="0" y="919992"/>
                  </a:lnTo>
                  <a:lnTo>
                    <a:pt x="78776" y="814356"/>
                  </a:lnTo>
                  <a:cubicBezTo>
                    <a:pt x="344383" y="491628"/>
                    <a:pt x="685741" y="233913"/>
                    <a:pt x="1075554" y="68581"/>
                  </a:cubicBezTo>
                  <a:lnTo>
                    <a:pt x="1262414" y="0"/>
                  </a:ln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5" name="Freeform: Shape 94">
              <a:extLst>
                <a:ext uri="{FF2B5EF4-FFF2-40B4-BE49-F238E27FC236}">
                  <a16:creationId xmlns:a16="http://schemas.microsoft.com/office/drawing/2014/main" id="{D987F169-B46D-E833-4D58-BD4A7ADCF94C}"/>
                </a:ext>
              </a:extLst>
            </p:cNvPr>
            <p:cNvSpPr/>
            <p:nvPr/>
          </p:nvSpPr>
          <p:spPr>
            <a:xfrm>
              <a:off x="6882380" y="752991"/>
              <a:ext cx="2040085" cy="2403026"/>
            </a:xfrm>
            <a:custGeom>
              <a:avLst/>
              <a:gdLst>
                <a:gd name="connsiteX0" fmla="*/ 780791 w 2040085"/>
                <a:gd name="connsiteY0" fmla="*/ 0 h 2403026"/>
                <a:gd name="connsiteX1" fmla="*/ 962509 w 2040085"/>
                <a:gd name="connsiteY1" fmla="*/ 66694 h 2403026"/>
                <a:gd name="connsiteX2" fmla="*/ 1959287 w 2040085"/>
                <a:gd name="connsiteY2" fmla="*/ 812469 h 2403026"/>
                <a:gd name="connsiteX3" fmla="*/ 2040085 w 2040085"/>
                <a:gd name="connsiteY3" fmla="*/ 920817 h 2403026"/>
                <a:gd name="connsiteX4" fmla="*/ 0 w 2040085"/>
                <a:gd name="connsiteY4" fmla="*/ 2403026 h 2403026"/>
                <a:gd name="connsiteX5" fmla="*/ 780791 w 2040085"/>
                <a:gd name="connsiteY5" fmla="*/ 0 h 240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085" h="2403026">
                  <a:moveTo>
                    <a:pt x="780791" y="0"/>
                  </a:moveTo>
                  <a:lnTo>
                    <a:pt x="962509" y="66694"/>
                  </a:lnTo>
                  <a:cubicBezTo>
                    <a:pt x="1352323" y="232026"/>
                    <a:pt x="1693681" y="489741"/>
                    <a:pt x="1959287" y="812469"/>
                  </a:cubicBezTo>
                  <a:lnTo>
                    <a:pt x="2040085" y="920817"/>
                  </a:lnTo>
                  <a:lnTo>
                    <a:pt x="0" y="2403026"/>
                  </a:lnTo>
                  <a:lnTo>
                    <a:pt x="780791" y="0"/>
                  </a:ln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4" name="Freeform: Shape 63">
              <a:extLst>
                <a:ext uri="{FF2B5EF4-FFF2-40B4-BE49-F238E27FC236}">
                  <a16:creationId xmlns:a16="http://schemas.microsoft.com/office/drawing/2014/main" id="{E2A175BF-E627-23FC-1F8C-55D008896F16}"/>
                </a:ext>
              </a:extLst>
            </p:cNvPr>
            <p:cNvSpPr/>
            <p:nvPr/>
          </p:nvSpPr>
          <p:spPr>
            <a:xfrm>
              <a:off x="4224966" y="3253963"/>
              <a:ext cx="2522603" cy="1484016"/>
            </a:xfrm>
            <a:custGeom>
              <a:avLst/>
              <a:gdLst>
                <a:gd name="connsiteX0" fmla="*/ 0 w 2522603"/>
                <a:gd name="connsiteY0" fmla="*/ 0 h 1484016"/>
                <a:gd name="connsiteX1" fmla="*/ 2522603 w 2522603"/>
                <a:gd name="connsiteY1" fmla="*/ 0 h 1484016"/>
                <a:gd name="connsiteX2" fmla="*/ 480030 w 2522603"/>
                <a:gd name="connsiteY2" fmla="*/ 1484016 h 1484016"/>
                <a:gd name="connsiteX3" fmla="*/ 443866 w 2522603"/>
                <a:gd name="connsiteY3" fmla="*/ 1435521 h 1484016"/>
                <a:gd name="connsiteX4" fmla="*/ 12155 w 2522603"/>
                <a:gd name="connsiteY4" fmla="*/ 241365 h 1484016"/>
                <a:gd name="connsiteX5" fmla="*/ 0 w 2522603"/>
                <a:gd name="connsiteY5" fmla="*/ 0 h 148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2603" h="1484016">
                  <a:moveTo>
                    <a:pt x="0" y="0"/>
                  </a:moveTo>
                  <a:lnTo>
                    <a:pt x="2522603" y="0"/>
                  </a:lnTo>
                  <a:lnTo>
                    <a:pt x="480030" y="1484016"/>
                  </a:lnTo>
                  <a:lnTo>
                    <a:pt x="443866" y="1435521"/>
                  </a:lnTo>
                  <a:cubicBezTo>
                    <a:pt x="209652" y="1087884"/>
                    <a:pt x="56650" y="680708"/>
                    <a:pt x="12155" y="241365"/>
                  </a:cubicBezTo>
                  <a:lnTo>
                    <a:pt x="0" y="0"/>
                  </a:ln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Freeform: Shape 59">
              <a:extLst>
                <a:ext uri="{FF2B5EF4-FFF2-40B4-BE49-F238E27FC236}">
                  <a16:creationId xmlns:a16="http://schemas.microsoft.com/office/drawing/2014/main" id="{4BF59DE6-3921-AF2A-40A9-BB56235E0666}"/>
                </a:ext>
              </a:extLst>
            </p:cNvPr>
            <p:cNvSpPr/>
            <p:nvPr/>
          </p:nvSpPr>
          <p:spPr>
            <a:xfrm>
              <a:off x="6918741" y="3253963"/>
              <a:ext cx="2516847" cy="1481304"/>
            </a:xfrm>
            <a:custGeom>
              <a:avLst/>
              <a:gdLst>
                <a:gd name="connsiteX0" fmla="*/ 0 w 2516847"/>
                <a:gd name="connsiteY0" fmla="*/ 0 h 1481304"/>
                <a:gd name="connsiteX1" fmla="*/ 2516847 w 2516847"/>
                <a:gd name="connsiteY1" fmla="*/ 0 h 1481304"/>
                <a:gd name="connsiteX2" fmla="*/ 2504692 w 2516847"/>
                <a:gd name="connsiteY2" fmla="*/ 241365 h 1481304"/>
                <a:gd name="connsiteX3" fmla="*/ 2072981 w 2516847"/>
                <a:gd name="connsiteY3" fmla="*/ 1435521 h 1481304"/>
                <a:gd name="connsiteX4" fmla="*/ 2038840 w 2516847"/>
                <a:gd name="connsiteY4" fmla="*/ 1481304 h 1481304"/>
                <a:gd name="connsiteX5" fmla="*/ 0 w 2516847"/>
                <a:gd name="connsiteY5" fmla="*/ 0 h 14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847" h="1481304">
                  <a:moveTo>
                    <a:pt x="0" y="0"/>
                  </a:moveTo>
                  <a:lnTo>
                    <a:pt x="2516847" y="0"/>
                  </a:lnTo>
                  <a:lnTo>
                    <a:pt x="2504692" y="241365"/>
                  </a:lnTo>
                  <a:cubicBezTo>
                    <a:pt x="2460197" y="680708"/>
                    <a:pt x="2307195" y="1087884"/>
                    <a:pt x="2072981" y="1435521"/>
                  </a:cubicBezTo>
                  <a:lnTo>
                    <a:pt x="2038840" y="1481304"/>
                  </a:lnTo>
                  <a:lnTo>
                    <a:pt x="0" y="0"/>
                  </a:ln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3" name="Freeform: Shape 52">
              <a:extLst>
                <a:ext uri="{FF2B5EF4-FFF2-40B4-BE49-F238E27FC236}">
                  <a16:creationId xmlns:a16="http://schemas.microsoft.com/office/drawing/2014/main" id="{6C1A1232-9ABA-FB69-BBA0-8F3290729587}"/>
                </a:ext>
              </a:extLst>
            </p:cNvPr>
            <p:cNvSpPr/>
            <p:nvPr/>
          </p:nvSpPr>
          <p:spPr>
            <a:xfrm>
              <a:off x="6048645" y="3307519"/>
              <a:ext cx="1568404" cy="2534366"/>
            </a:xfrm>
            <a:custGeom>
              <a:avLst/>
              <a:gdLst>
                <a:gd name="connsiteX0" fmla="*/ 784508 w 1568404"/>
                <a:gd name="connsiteY0" fmla="*/ 0 h 2534366"/>
                <a:gd name="connsiteX1" fmla="*/ 1568404 w 1568404"/>
                <a:gd name="connsiteY1" fmla="*/ 2412581 h 2534366"/>
                <a:gd name="connsiteX2" fmla="*/ 1556758 w 1568404"/>
                <a:gd name="connsiteY2" fmla="*/ 2416855 h 2534366"/>
                <a:gd name="connsiteX3" fmla="*/ 781631 w 1568404"/>
                <a:gd name="connsiteY3" fmla="*/ 2534366 h 2534366"/>
                <a:gd name="connsiteX4" fmla="*/ 6504 w 1568404"/>
                <a:gd name="connsiteY4" fmla="*/ 2416855 h 2534366"/>
                <a:gd name="connsiteX5" fmla="*/ 0 w 1568404"/>
                <a:gd name="connsiteY5" fmla="*/ 2414468 h 2534366"/>
                <a:gd name="connsiteX6" fmla="*/ 784508 w 1568404"/>
                <a:gd name="connsiteY6" fmla="*/ 0 h 25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8404" h="2534366">
                  <a:moveTo>
                    <a:pt x="784508" y="0"/>
                  </a:moveTo>
                  <a:lnTo>
                    <a:pt x="1568404" y="2412581"/>
                  </a:lnTo>
                  <a:lnTo>
                    <a:pt x="1556758" y="2416855"/>
                  </a:lnTo>
                  <a:cubicBezTo>
                    <a:pt x="1311896" y="2493225"/>
                    <a:pt x="1051555" y="2534366"/>
                    <a:pt x="781631" y="2534366"/>
                  </a:cubicBezTo>
                  <a:cubicBezTo>
                    <a:pt x="511708" y="2534366"/>
                    <a:pt x="251366" y="2493225"/>
                    <a:pt x="6504" y="2416855"/>
                  </a:cubicBezTo>
                  <a:lnTo>
                    <a:pt x="0" y="2414468"/>
                  </a:lnTo>
                  <a:lnTo>
                    <a:pt x="784508" y="0"/>
                  </a:ln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212934"/>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80" name="Alternating Icons Gravity">
            <a:extLst>
              <a:ext uri="{FF2B5EF4-FFF2-40B4-BE49-F238E27FC236}">
                <a16:creationId xmlns:a16="http://schemas.microsoft.com/office/drawing/2014/main" id="{CD1D36E9-4FB2-B1D1-0FC3-D8A2BE256F7D}"/>
              </a:ext>
            </a:extLst>
          </p:cNvPr>
          <p:cNvGrpSpPr/>
          <p:nvPr/>
        </p:nvGrpSpPr>
        <p:grpSpPr>
          <a:xfrm>
            <a:off x="3769921" y="1022061"/>
            <a:ext cx="4655314" cy="4444057"/>
            <a:chOff x="3961715" y="1216152"/>
            <a:chExt cx="4271466" cy="4077628"/>
          </a:xfrm>
          <a:solidFill>
            <a:srgbClr val="000000"/>
          </a:solidFill>
        </p:grpSpPr>
        <p:pic>
          <p:nvPicPr>
            <p:cNvPr id="40" name="Picture 47">
              <a:extLst>
                <a:ext uri="{FF2B5EF4-FFF2-40B4-BE49-F238E27FC236}">
                  <a16:creationId xmlns:a16="http://schemas.microsoft.com/office/drawing/2014/main" id="{6D1763F8-EC0D-7008-EE1D-50F93C0ECB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V="1">
              <a:off x="7462511" y="2423160"/>
              <a:ext cx="770670" cy="822048"/>
            </a:xfrm>
            <a:prstGeom prst="rect">
              <a:avLst/>
            </a:prstGeom>
          </p:spPr>
        </p:pic>
        <p:pic>
          <p:nvPicPr>
            <p:cNvPr id="42" name="Google Shape;348;p37">
              <a:extLst>
                <a:ext uri="{FF2B5EF4-FFF2-40B4-BE49-F238E27FC236}">
                  <a16:creationId xmlns:a16="http://schemas.microsoft.com/office/drawing/2014/main" id="{2E4AAAB2-6109-56BC-04A0-7FC944EB5DCD}"/>
                </a:ext>
              </a:extLst>
            </p:cNvPr>
            <p:cNvPicPr preferRelativeResize="0"/>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778067" y="4471416"/>
              <a:ext cx="822960" cy="822364"/>
            </a:xfrm>
            <a:prstGeom prst="rect">
              <a:avLst/>
            </a:prstGeom>
            <a:noFill/>
            <a:ln>
              <a:noFill/>
            </a:ln>
          </p:spPr>
        </p:pic>
        <p:pic>
          <p:nvPicPr>
            <p:cNvPr id="38" name="Google Shape;281;p30">
              <a:extLst>
                <a:ext uri="{FF2B5EF4-FFF2-40B4-BE49-F238E27FC236}">
                  <a16:creationId xmlns:a16="http://schemas.microsoft.com/office/drawing/2014/main" id="{1D306A60-4042-962C-3424-73FA184F5F4D}"/>
                </a:ext>
              </a:extLst>
            </p:cNvPr>
            <p:cNvPicPr preferRelativeResize="0"/>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763083" y="1216152"/>
              <a:ext cx="688680" cy="716982"/>
            </a:xfrm>
            <a:prstGeom prst="rect">
              <a:avLst/>
            </a:prstGeom>
            <a:noFill/>
            <a:ln>
              <a:noFill/>
            </a:ln>
          </p:spPr>
        </p:pic>
        <p:pic>
          <p:nvPicPr>
            <p:cNvPr id="83" name="Google Shape;376;p40">
              <a:extLst>
                <a:ext uri="{FF2B5EF4-FFF2-40B4-BE49-F238E27FC236}">
                  <a16:creationId xmlns:a16="http://schemas.microsoft.com/office/drawing/2014/main" id="{98772C08-F78B-0D28-5F51-5916E8F4DA4D}"/>
                </a:ext>
              </a:extLst>
            </p:cNvPr>
            <p:cNvPicPr preferRelativeResize="0"/>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961715" y="2419459"/>
              <a:ext cx="822960" cy="822960"/>
            </a:xfrm>
            <a:prstGeom prst="rect">
              <a:avLst/>
            </a:prstGeom>
            <a:noFill/>
            <a:ln>
              <a:noFill/>
            </a:ln>
          </p:spPr>
        </p:pic>
        <p:pic>
          <p:nvPicPr>
            <p:cNvPr id="81" name="Google Shape;395;p42" descr="Radioactive">
              <a:extLst>
                <a:ext uri="{FF2B5EF4-FFF2-40B4-BE49-F238E27FC236}">
                  <a16:creationId xmlns:a16="http://schemas.microsoft.com/office/drawing/2014/main" id="{692A0462-4C83-1412-EEAC-59CCB14B3ED4}"/>
                </a:ext>
              </a:extLst>
            </p:cNvPr>
            <p:cNvPicPr preferRelativeResize="0"/>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9840" t="12899" r="9721" b="12568"/>
            <a:stretch/>
          </p:blipFill>
          <p:spPr>
            <a:xfrm>
              <a:off x="4702379" y="4573222"/>
              <a:ext cx="661987" cy="613371"/>
            </a:xfrm>
            <a:prstGeom prst="rect">
              <a:avLst/>
            </a:prstGeom>
            <a:noFill/>
            <a:ln>
              <a:noFill/>
            </a:ln>
          </p:spPr>
        </p:pic>
      </p:grpSp>
      <p:grpSp>
        <p:nvGrpSpPr>
          <p:cNvPr id="82" name="Alternating Icons Motion">
            <a:extLst>
              <a:ext uri="{FF2B5EF4-FFF2-40B4-BE49-F238E27FC236}">
                <a16:creationId xmlns:a16="http://schemas.microsoft.com/office/drawing/2014/main" id="{CC68E692-8020-1AC4-C6AA-CD662B7A4850}"/>
              </a:ext>
            </a:extLst>
          </p:cNvPr>
          <p:cNvGrpSpPr/>
          <p:nvPr/>
        </p:nvGrpSpPr>
        <p:grpSpPr>
          <a:xfrm>
            <a:off x="3766765" y="1400758"/>
            <a:ext cx="4502773" cy="4444706"/>
            <a:chOff x="3958819" y="1563624"/>
            <a:chExt cx="4131503" cy="4078224"/>
          </a:xfrm>
          <a:solidFill>
            <a:srgbClr val="000000"/>
          </a:solidFill>
        </p:grpSpPr>
        <p:pic>
          <p:nvPicPr>
            <p:cNvPr id="41" name="Graphic 40" descr="Lightning bolt">
              <a:extLst>
                <a:ext uri="{FF2B5EF4-FFF2-40B4-BE49-F238E27FC236}">
                  <a16:creationId xmlns:a16="http://schemas.microsoft.com/office/drawing/2014/main" id="{AE5CD2AD-57C9-7BB4-401F-B370F96BE465}"/>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6333" t="7860" r="27034" b="9821"/>
            <a:stretch/>
          </p:blipFill>
          <p:spPr>
            <a:xfrm>
              <a:off x="7610171" y="3538728"/>
              <a:ext cx="480151" cy="847581"/>
            </a:xfrm>
            <a:prstGeom prst="rect">
              <a:avLst/>
            </a:prstGeom>
          </p:spPr>
        </p:pic>
        <p:pic>
          <p:nvPicPr>
            <p:cNvPr id="39" name="Picture 44">
              <a:extLst>
                <a:ext uri="{FF2B5EF4-FFF2-40B4-BE49-F238E27FC236}">
                  <a16:creationId xmlns:a16="http://schemas.microsoft.com/office/drawing/2014/main" id="{43A1B857-5CD5-61F6-2E77-2AF2B8D30DE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860363" y="1591056"/>
              <a:ext cx="660748" cy="660748"/>
            </a:xfrm>
            <a:prstGeom prst="rect">
              <a:avLst/>
            </a:prstGeom>
          </p:spPr>
        </p:pic>
        <p:pic>
          <p:nvPicPr>
            <p:cNvPr id="85" name="Picture 45">
              <a:extLst>
                <a:ext uri="{FF2B5EF4-FFF2-40B4-BE49-F238E27FC236}">
                  <a16:creationId xmlns:a16="http://schemas.microsoft.com/office/drawing/2014/main" id="{1A9A079B-9F0B-E069-AED7-2C9E6F6278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674947" y="1563624"/>
              <a:ext cx="713232" cy="713232"/>
            </a:xfrm>
            <a:prstGeom prst="rect">
              <a:avLst/>
            </a:prstGeom>
          </p:spPr>
        </p:pic>
        <p:pic>
          <p:nvPicPr>
            <p:cNvPr id="87" name="Google Shape;386;p41">
              <a:extLst>
                <a:ext uri="{FF2B5EF4-FFF2-40B4-BE49-F238E27FC236}">
                  <a16:creationId xmlns:a16="http://schemas.microsoft.com/office/drawing/2014/main" id="{0CA0556B-EA7A-C035-395C-AD102F623E3C}"/>
                </a:ext>
              </a:extLst>
            </p:cNvPr>
            <p:cNvPicPr preferRelativeResize="0"/>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3958819" y="3560570"/>
              <a:ext cx="822960" cy="822960"/>
            </a:xfrm>
            <a:prstGeom prst="rect">
              <a:avLst/>
            </a:prstGeom>
            <a:noFill/>
            <a:ln>
              <a:noFill/>
            </a:ln>
          </p:spPr>
        </p:pic>
        <p:pic>
          <p:nvPicPr>
            <p:cNvPr id="43" name="Google Shape;405;p43">
              <a:extLst>
                <a:ext uri="{FF2B5EF4-FFF2-40B4-BE49-F238E27FC236}">
                  <a16:creationId xmlns:a16="http://schemas.microsoft.com/office/drawing/2014/main" id="{183EA960-1184-77E5-9026-5A21722C54E6}"/>
                </a:ext>
              </a:extLst>
            </p:cNvPr>
            <p:cNvPicPr preferRelativeResize="0"/>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5699075" y="4818888"/>
              <a:ext cx="822960" cy="822960"/>
            </a:xfrm>
            <a:prstGeom prst="rect">
              <a:avLst/>
            </a:prstGeom>
            <a:noFill/>
            <a:ln>
              <a:noFill/>
            </a:ln>
          </p:spPr>
        </p:pic>
      </p:grpSp>
      <p:grpSp>
        <p:nvGrpSpPr>
          <p:cNvPr id="32" name="Words">
            <a:extLst>
              <a:ext uri="{FF2B5EF4-FFF2-40B4-BE49-F238E27FC236}">
                <a16:creationId xmlns:a16="http://schemas.microsoft.com/office/drawing/2014/main" id="{04B0B891-6386-85E6-EC8A-A1C94561E4E0}"/>
              </a:ext>
            </a:extLst>
          </p:cNvPr>
          <p:cNvGrpSpPr/>
          <p:nvPr/>
        </p:nvGrpSpPr>
        <p:grpSpPr>
          <a:xfrm>
            <a:off x="3123741" y="408375"/>
            <a:ext cx="5959203" cy="6154620"/>
            <a:chOff x="3368815" y="653067"/>
            <a:chExt cx="5467845" cy="5647149"/>
          </a:xfrm>
        </p:grpSpPr>
        <p:sp>
          <p:nvSpPr>
            <p:cNvPr id="156" name="bMechanical Text">
              <a:extLst>
                <a:ext uri="{FF2B5EF4-FFF2-40B4-BE49-F238E27FC236}">
                  <a16:creationId xmlns:a16="http://schemas.microsoft.com/office/drawing/2014/main" id="{8F0D0335-7A15-5100-12CA-627C48D858C3}"/>
                </a:ext>
              </a:extLst>
            </p:cNvPr>
            <p:cNvSpPr/>
            <p:nvPr/>
          </p:nvSpPr>
          <p:spPr>
            <a:xfrm rot="4320000">
              <a:off x="7615642" y="2400756"/>
              <a:ext cx="1781316" cy="493509"/>
            </a:xfrm>
            <a:prstGeom prst="rect">
              <a:avLst/>
            </a:prstGeom>
            <a:noFill/>
          </p:spPr>
          <p:txBody>
            <a:bodyPr wrap="none" lIns="91440" tIns="45720" rIns="91440" bIns="45720">
              <a:prstTxWarp prst="textArchUp">
                <a:avLst>
                  <a:gd name="adj" fmla="val 11176867"/>
                </a:avLst>
              </a:prstTxWarp>
              <a:spAutoFit/>
            </a:bodyPr>
            <a:lstStyle/>
            <a:p>
              <a:pPr algn="ctr"/>
              <a:r>
                <a:rPr lang="en-US"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rPr>
                <a:t>MECHANICAL</a:t>
              </a:r>
              <a:endParaRPr lang="en-US" b="0" cap="none" spc="0"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endParaRPr>
            </a:p>
          </p:txBody>
        </p:sp>
        <p:sp>
          <p:nvSpPr>
            <p:cNvPr id="157" name="bMotion Text">
              <a:extLst>
                <a:ext uri="{FF2B5EF4-FFF2-40B4-BE49-F238E27FC236}">
                  <a16:creationId xmlns:a16="http://schemas.microsoft.com/office/drawing/2014/main" id="{EA549215-A091-4377-585E-CCA419FB3B80}"/>
                </a:ext>
              </a:extLst>
            </p:cNvPr>
            <p:cNvSpPr/>
            <p:nvPr/>
          </p:nvSpPr>
          <p:spPr>
            <a:xfrm rot="2160000">
              <a:off x="6688401" y="1135017"/>
              <a:ext cx="1781316" cy="493776"/>
            </a:xfrm>
            <a:prstGeom prst="rect">
              <a:avLst/>
            </a:prstGeom>
            <a:noFill/>
          </p:spPr>
          <p:txBody>
            <a:bodyPr wrap="none" lIns="91440" tIns="45720" rIns="91440" bIns="45720">
              <a:prstTxWarp prst="textArchUp">
                <a:avLst>
                  <a:gd name="adj" fmla="val 11197984"/>
                </a:avLst>
              </a:prstTxWarp>
              <a:spAutoFit/>
            </a:bodyPr>
            <a:lstStyle/>
            <a:p>
              <a:pPr algn="ctr"/>
              <a:r>
                <a:rPr lang="en-US"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rPr>
                <a:t>MOTION</a:t>
              </a:r>
              <a:endParaRPr lang="en-US" b="0" cap="none" spc="0"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endParaRPr>
            </a:p>
          </p:txBody>
        </p:sp>
        <p:sp>
          <p:nvSpPr>
            <p:cNvPr id="158" name="bGravity Text">
              <a:extLst>
                <a:ext uri="{FF2B5EF4-FFF2-40B4-BE49-F238E27FC236}">
                  <a16:creationId xmlns:a16="http://schemas.microsoft.com/office/drawing/2014/main" id="{6B887DB0-4AA6-C793-10B5-2EF9B408EF86}"/>
                </a:ext>
              </a:extLst>
            </p:cNvPr>
            <p:cNvSpPr/>
            <p:nvPr/>
          </p:nvSpPr>
          <p:spPr>
            <a:xfrm>
              <a:off x="5215125" y="653067"/>
              <a:ext cx="1781316" cy="493776"/>
            </a:xfrm>
            <a:prstGeom prst="rect">
              <a:avLst/>
            </a:prstGeom>
            <a:noFill/>
          </p:spPr>
          <p:txBody>
            <a:bodyPr wrap="none" lIns="91440" tIns="45720" rIns="91440" bIns="45720">
              <a:prstTxWarp prst="textArchUp">
                <a:avLst>
                  <a:gd name="adj" fmla="val 11184230"/>
                </a:avLst>
              </a:prstTxWarp>
              <a:spAutoFit/>
            </a:bodyPr>
            <a:lstStyle/>
            <a:p>
              <a:pPr algn="ctr"/>
              <a:r>
                <a:rPr lang="en-US"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rPr>
                <a:t>GRAVITY</a:t>
              </a:r>
              <a:endParaRPr lang="en-US" b="0" cap="none" spc="0"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endParaRPr>
            </a:p>
          </p:txBody>
        </p:sp>
        <p:sp>
          <p:nvSpPr>
            <p:cNvPr id="159" name="bTemperature Text">
              <a:extLst>
                <a:ext uri="{FF2B5EF4-FFF2-40B4-BE49-F238E27FC236}">
                  <a16:creationId xmlns:a16="http://schemas.microsoft.com/office/drawing/2014/main" id="{051634ED-6B4E-5407-3649-888102A27AF6}"/>
                </a:ext>
              </a:extLst>
            </p:cNvPr>
            <p:cNvSpPr/>
            <p:nvPr/>
          </p:nvSpPr>
          <p:spPr>
            <a:xfrm rot="19440000">
              <a:off x="3709602" y="1143288"/>
              <a:ext cx="1781316" cy="457200"/>
            </a:xfrm>
            <a:prstGeom prst="rect">
              <a:avLst/>
            </a:prstGeom>
            <a:noFill/>
          </p:spPr>
          <p:txBody>
            <a:bodyPr wrap="none" lIns="91440" tIns="45720" rIns="91440" bIns="45720">
              <a:prstTxWarp prst="textArchUp">
                <a:avLst>
                  <a:gd name="adj" fmla="val 11148424"/>
                </a:avLst>
              </a:prstTxWarp>
              <a:spAutoFit/>
            </a:bodyPr>
            <a:lstStyle/>
            <a:p>
              <a:pPr algn="ctr"/>
              <a:r>
                <a:rPr lang="en-US"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rPr>
                <a:t>TEMPERATURE</a:t>
              </a:r>
              <a:endParaRPr lang="en-US" b="0" cap="none" spc="0"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endParaRPr>
            </a:p>
          </p:txBody>
        </p:sp>
        <p:sp>
          <p:nvSpPr>
            <p:cNvPr id="160" name="bChemical Text">
              <a:extLst>
                <a:ext uri="{FF2B5EF4-FFF2-40B4-BE49-F238E27FC236}">
                  <a16:creationId xmlns:a16="http://schemas.microsoft.com/office/drawing/2014/main" id="{3AF7580E-447E-97D0-065A-22DC8B669D79}"/>
                </a:ext>
              </a:extLst>
            </p:cNvPr>
            <p:cNvSpPr/>
            <p:nvPr/>
          </p:nvSpPr>
          <p:spPr>
            <a:xfrm rot="17280000">
              <a:off x="2798064" y="2395728"/>
              <a:ext cx="1781316" cy="493509"/>
            </a:xfrm>
            <a:prstGeom prst="rect">
              <a:avLst/>
            </a:prstGeom>
            <a:noFill/>
          </p:spPr>
          <p:txBody>
            <a:bodyPr wrap="none" lIns="91440" tIns="45720" rIns="91440" bIns="45720">
              <a:prstTxWarp prst="textArchUp">
                <a:avLst>
                  <a:gd name="adj" fmla="val 11176867"/>
                </a:avLst>
              </a:prstTxWarp>
              <a:spAutoFit/>
            </a:bodyPr>
            <a:lstStyle/>
            <a:p>
              <a:pPr algn="ctr"/>
              <a:r>
                <a:rPr lang="en-US"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rPr>
                <a:t>CHEMICAL</a:t>
              </a:r>
              <a:endParaRPr lang="en-US" b="0" cap="none" spc="0"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endParaRPr>
            </a:p>
          </p:txBody>
        </p:sp>
        <p:sp>
          <p:nvSpPr>
            <p:cNvPr id="161" name="bBiological Text">
              <a:extLst>
                <a:ext uri="{FF2B5EF4-FFF2-40B4-BE49-F238E27FC236}">
                  <a16:creationId xmlns:a16="http://schemas.microsoft.com/office/drawing/2014/main" id="{D6FBD2F6-7CBE-6981-B351-820CB21C0A6A}"/>
                </a:ext>
              </a:extLst>
            </p:cNvPr>
            <p:cNvSpPr/>
            <p:nvPr/>
          </p:nvSpPr>
          <p:spPr>
            <a:xfrm rot="4320000">
              <a:off x="2724912" y="4014216"/>
              <a:ext cx="1781316" cy="493509"/>
            </a:xfrm>
            <a:prstGeom prst="rect">
              <a:avLst/>
            </a:prstGeom>
            <a:noFill/>
          </p:spPr>
          <p:txBody>
            <a:bodyPr wrap="none" lIns="91440" tIns="45720" rIns="91440" bIns="45720">
              <a:prstTxWarp prst="textArchDown">
                <a:avLst/>
              </a:prstTxWarp>
              <a:spAutoFit/>
            </a:bodyPr>
            <a:lstStyle/>
            <a:p>
              <a:pPr algn="ctr"/>
              <a:r>
                <a:rPr lang="en-US"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rPr>
                <a:t>BIOLOGICAL</a:t>
              </a:r>
              <a:endParaRPr lang="en-US" b="0" cap="none" spc="0"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endParaRPr>
            </a:p>
          </p:txBody>
        </p:sp>
        <p:sp>
          <p:nvSpPr>
            <p:cNvPr id="162" name="bRadiation Text">
              <a:extLst>
                <a:ext uri="{FF2B5EF4-FFF2-40B4-BE49-F238E27FC236}">
                  <a16:creationId xmlns:a16="http://schemas.microsoft.com/office/drawing/2014/main" id="{7108D7E4-26AE-2079-BB7E-4D583E994EB3}"/>
                </a:ext>
              </a:extLst>
            </p:cNvPr>
            <p:cNvSpPr/>
            <p:nvPr/>
          </p:nvSpPr>
          <p:spPr>
            <a:xfrm rot="2160000">
              <a:off x="3666744" y="5303520"/>
              <a:ext cx="1781316" cy="493776"/>
            </a:xfrm>
            <a:prstGeom prst="rect">
              <a:avLst/>
            </a:prstGeom>
            <a:noFill/>
          </p:spPr>
          <p:txBody>
            <a:bodyPr wrap="none" lIns="91440" tIns="45720" rIns="91440" bIns="45720">
              <a:prstTxWarp prst="textArchDown">
                <a:avLst/>
              </a:prstTxWarp>
              <a:spAutoFit/>
            </a:bodyPr>
            <a:lstStyle/>
            <a:p>
              <a:pPr algn="ctr"/>
              <a:r>
                <a:rPr lang="en-US"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rPr>
                <a:t>RADIATION</a:t>
              </a:r>
              <a:endParaRPr lang="en-US" b="0" cap="none" spc="0"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endParaRPr>
            </a:p>
          </p:txBody>
        </p:sp>
        <p:sp>
          <p:nvSpPr>
            <p:cNvPr id="163" name="bSound Text">
              <a:extLst>
                <a:ext uri="{FF2B5EF4-FFF2-40B4-BE49-F238E27FC236}">
                  <a16:creationId xmlns:a16="http://schemas.microsoft.com/office/drawing/2014/main" id="{92AB7FFE-5AFD-7DFB-61DE-69E8661EEB87}"/>
                </a:ext>
              </a:extLst>
            </p:cNvPr>
            <p:cNvSpPr/>
            <p:nvPr/>
          </p:nvSpPr>
          <p:spPr>
            <a:xfrm>
              <a:off x="5212080" y="5806440"/>
              <a:ext cx="1781316" cy="493776"/>
            </a:xfrm>
            <a:prstGeom prst="rect">
              <a:avLst/>
            </a:prstGeom>
            <a:noFill/>
          </p:spPr>
          <p:txBody>
            <a:bodyPr wrap="none" lIns="91440" tIns="45720" rIns="91440" bIns="45720">
              <a:prstTxWarp prst="textArchDown">
                <a:avLst/>
              </a:prstTxWarp>
              <a:spAutoFit/>
            </a:bodyPr>
            <a:lstStyle/>
            <a:p>
              <a:pPr algn="ctr"/>
              <a:r>
                <a:rPr lang="en-US"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rPr>
                <a:t>SOUND</a:t>
              </a:r>
              <a:endParaRPr lang="en-US" b="0" cap="none" spc="0"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endParaRPr>
            </a:p>
          </p:txBody>
        </p:sp>
        <p:sp>
          <p:nvSpPr>
            <p:cNvPr id="164" name="bPressure Text">
              <a:extLst>
                <a:ext uri="{FF2B5EF4-FFF2-40B4-BE49-F238E27FC236}">
                  <a16:creationId xmlns:a16="http://schemas.microsoft.com/office/drawing/2014/main" id="{ADFC74B0-604E-8A9E-64A4-53C7F2F8848A}"/>
                </a:ext>
              </a:extLst>
            </p:cNvPr>
            <p:cNvSpPr/>
            <p:nvPr/>
          </p:nvSpPr>
          <p:spPr>
            <a:xfrm rot="19440000">
              <a:off x="6748272" y="5340096"/>
              <a:ext cx="1781316" cy="457200"/>
            </a:xfrm>
            <a:prstGeom prst="rect">
              <a:avLst/>
            </a:prstGeom>
            <a:noFill/>
          </p:spPr>
          <p:txBody>
            <a:bodyPr wrap="none" lIns="91440" tIns="45720" rIns="91440" bIns="45720">
              <a:prstTxWarp prst="textArchDown">
                <a:avLst/>
              </a:prstTxWarp>
              <a:spAutoFit/>
            </a:bodyPr>
            <a:lstStyle/>
            <a:p>
              <a:pPr algn="ctr"/>
              <a:r>
                <a:rPr lang="en-US"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rPr>
                <a:t>PRESSURE</a:t>
              </a:r>
              <a:endParaRPr lang="en-US" b="0" cap="none" spc="0"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endParaRPr>
            </a:p>
          </p:txBody>
        </p:sp>
        <p:sp>
          <p:nvSpPr>
            <p:cNvPr id="165" name="bElectrical Text">
              <a:extLst>
                <a:ext uri="{FF2B5EF4-FFF2-40B4-BE49-F238E27FC236}">
                  <a16:creationId xmlns:a16="http://schemas.microsoft.com/office/drawing/2014/main" id="{1781609D-EC27-CCE4-2CED-0F15BC32BCB5}"/>
                </a:ext>
              </a:extLst>
            </p:cNvPr>
            <p:cNvSpPr/>
            <p:nvPr/>
          </p:nvSpPr>
          <p:spPr>
            <a:xfrm rot="17280000">
              <a:off x="7699248" y="3986784"/>
              <a:ext cx="1781316" cy="493509"/>
            </a:xfrm>
            <a:prstGeom prst="rect">
              <a:avLst/>
            </a:prstGeom>
            <a:noFill/>
          </p:spPr>
          <p:txBody>
            <a:bodyPr wrap="none" lIns="91440" tIns="45720" rIns="91440" bIns="45720">
              <a:prstTxWarp prst="textArchDown">
                <a:avLst/>
              </a:prstTxWarp>
              <a:spAutoFit/>
            </a:bodyPr>
            <a:lstStyle/>
            <a:p>
              <a:pPr algn="ctr"/>
              <a:r>
                <a:rPr lang="en-US"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rPr>
                <a:t>ELECTRICAL</a:t>
              </a:r>
              <a:endParaRPr lang="en-US" b="0" cap="none" spc="0" dirty="0">
                <a:ln w="0"/>
                <a:solidFill>
                  <a:srgbClr val="333333"/>
                </a:solidFill>
                <a:latin typeface="Corbel" panose="020B0503020204020204" pitchFamily="34" charset="0"/>
                <a:ea typeface="Open Sans Light" panose="020B0306030504020204" pitchFamily="34" charset="0"/>
                <a:cs typeface="Open Sans Light" panose="020B0306030504020204" pitchFamily="34" charset="0"/>
              </a:endParaRPr>
            </a:p>
          </p:txBody>
        </p:sp>
      </p:grpSp>
      <p:sp>
        <p:nvSpPr>
          <p:cNvPr id="7" name="Center Circle">
            <a:extLst>
              <a:ext uri="{FF2B5EF4-FFF2-40B4-BE49-F238E27FC236}">
                <a16:creationId xmlns:a16="http://schemas.microsoft.com/office/drawing/2014/main" id="{0A0FF29F-E26F-492D-59FC-C2BBA21C43FE}"/>
              </a:ext>
            </a:extLst>
          </p:cNvPr>
          <p:cNvSpPr/>
          <p:nvPr/>
        </p:nvSpPr>
        <p:spPr>
          <a:xfrm>
            <a:off x="5344398" y="2682161"/>
            <a:ext cx="1503203" cy="1503203"/>
          </a:xfrm>
          <a:prstGeom prst="ellipse">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solidFill>
                  <a:srgbClr val="333333"/>
                </a:solidFill>
                <a:latin typeface="Corbel" panose="020B0503020204020204" pitchFamily="34" charset="0"/>
                <a:ea typeface="Open Sans Light" panose="020B0306030504020204" pitchFamily="34" charset="0"/>
                <a:cs typeface="Open Sans Light" panose="020B0306030504020204" pitchFamily="34" charset="0"/>
              </a:rPr>
              <a:t>Energy </a:t>
            </a:r>
          </a:p>
          <a:p>
            <a:pPr algn="ctr"/>
            <a:r>
              <a:rPr lang="en-US" dirty="0">
                <a:solidFill>
                  <a:srgbClr val="333333"/>
                </a:solidFill>
                <a:latin typeface="Corbel" panose="020B0503020204020204" pitchFamily="34" charset="0"/>
                <a:ea typeface="Open Sans Light" panose="020B0306030504020204" pitchFamily="34" charset="0"/>
                <a:cs typeface="Open Sans Light" panose="020B0306030504020204" pitchFamily="34" charset="0"/>
              </a:rPr>
              <a:t>Sources</a:t>
            </a:r>
          </a:p>
        </p:txBody>
      </p:sp>
    </p:spTree>
    <p:extLst>
      <p:ext uri="{BB962C8B-B14F-4D97-AF65-F5344CB8AC3E}">
        <p14:creationId xmlns:p14="http://schemas.microsoft.com/office/powerpoint/2010/main" val="90595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1EAE-D3FE-495F-797C-2870B446ACD2}"/>
              </a:ext>
            </a:extLst>
          </p:cNvPr>
          <p:cNvSpPr>
            <a:spLocks noGrp="1"/>
          </p:cNvSpPr>
          <p:nvPr>
            <p:ph type="title"/>
          </p:nvPr>
        </p:nvSpPr>
        <p:spPr/>
        <p:txBody>
          <a:bodyPr/>
          <a:lstStyle/>
          <a:p>
            <a:r>
              <a:rPr lang="en-US" dirty="0"/>
              <a:t>STKY Graphic</a:t>
            </a:r>
          </a:p>
        </p:txBody>
      </p:sp>
    </p:spTree>
    <p:extLst>
      <p:ext uri="{BB962C8B-B14F-4D97-AF65-F5344CB8AC3E}">
        <p14:creationId xmlns:p14="http://schemas.microsoft.com/office/powerpoint/2010/main" val="292671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TKY and Border">
            <a:extLst>
              <a:ext uri="{FF2B5EF4-FFF2-40B4-BE49-F238E27FC236}">
                <a16:creationId xmlns:a16="http://schemas.microsoft.com/office/drawing/2014/main" id="{6E9BA175-396B-67F1-08DB-FE14430AE5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9757736" cy="6562725"/>
          </a:xfrm>
          <a:prstGeom prst="rect">
            <a:avLst/>
          </a:prstGeom>
        </p:spPr>
      </p:pic>
      <p:pic>
        <p:nvPicPr>
          <p:cNvPr id="12" name="Shit Words">
            <a:extLst>
              <a:ext uri="{FF2B5EF4-FFF2-40B4-BE49-F238E27FC236}">
                <a16:creationId xmlns:a16="http://schemas.microsoft.com/office/drawing/2014/main" id="{BDC729BE-C66B-9C5F-AE13-69A04E8C16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700000">
            <a:off x="6132958" y="1198978"/>
            <a:ext cx="2197567" cy="2685914"/>
          </a:xfrm>
          <a:prstGeom prst="rect">
            <a:avLst/>
          </a:prstGeom>
        </p:spPr>
      </p:pic>
      <p:sp>
        <p:nvSpPr>
          <p:cNvPr id="3" name="Instructions">
            <a:extLst>
              <a:ext uri="{FF2B5EF4-FFF2-40B4-BE49-F238E27FC236}">
                <a16:creationId xmlns:a16="http://schemas.microsoft.com/office/drawing/2014/main" id="{E4C486C0-4468-86B4-2F6E-9A7E13FC5530}"/>
              </a:ext>
            </a:extLst>
          </p:cNvPr>
          <p:cNvSpPr txBox="1"/>
          <p:nvPr/>
        </p:nvSpPr>
        <p:spPr>
          <a:xfrm>
            <a:off x="8158069" y="5473005"/>
            <a:ext cx="4033931" cy="1015663"/>
          </a:xfrm>
          <a:prstGeom prst="rect">
            <a:avLst/>
          </a:prstGeom>
          <a:noFill/>
        </p:spPr>
        <p:txBody>
          <a:bodyPr wrap="square" rtlCol="0">
            <a:spAutoFit/>
          </a:bodyPr>
          <a:lstStyle/>
          <a:p>
            <a:r>
              <a:rPr lang="en-US" sz="1200" dirty="0">
                <a:latin typeface="Corbel" panose="020B0503020204020204" pitchFamily="34" charset="0"/>
              </a:rPr>
              <a:t>Similar instructions as before. Click on the blue text, “Shape Format”, “Fill Color” to change that. Click on the black text, same thing. Select everything but these instructions and save as SVG to resize without getting blurry, or PNG for regular picture use.</a:t>
            </a:r>
          </a:p>
        </p:txBody>
      </p:sp>
    </p:spTree>
    <p:extLst>
      <p:ext uri="{BB962C8B-B14F-4D97-AF65-F5344CB8AC3E}">
        <p14:creationId xmlns:p14="http://schemas.microsoft.com/office/powerpoint/2010/main" val="281851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TKY and Border">
            <a:extLst>
              <a:ext uri="{FF2B5EF4-FFF2-40B4-BE49-F238E27FC236}">
                <a16:creationId xmlns:a16="http://schemas.microsoft.com/office/drawing/2014/main" id="{78AD7EB5-A115-F5AC-0C3E-AE9FCD3E13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6204" y="276225"/>
            <a:ext cx="10227075" cy="4351338"/>
          </a:xfrm>
          <a:custGeom>
            <a:avLst/>
            <a:gdLst>
              <a:gd name="connsiteX0" fmla="*/ 7188666 w 10227075"/>
              <a:gd name="connsiteY0" fmla="*/ 772160 h 4351338"/>
              <a:gd name="connsiteX1" fmla="*/ 7188666 w 10227075"/>
              <a:gd name="connsiteY1" fmla="*/ 3545840 h 4351338"/>
              <a:gd name="connsiteX2" fmla="*/ 9454346 w 10227075"/>
              <a:gd name="connsiteY2" fmla="*/ 3545840 h 4351338"/>
              <a:gd name="connsiteX3" fmla="*/ 9454346 w 10227075"/>
              <a:gd name="connsiteY3" fmla="*/ 772160 h 4351338"/>
              <a:gd name="connsiteX4" fmla="*/ 0 w 10227075"/>
              <a:gd name="connsiteY4" fmla="*/ 0 h 4351338"/>
              <a:gd name="connsiteX5" fmla="*/ 10227075 w 10227075"/>
              <a:gd name="connsiteY5" fmla="*/ 0 h 4351338"/>
              <a:gd name="connsiteX6" fmla="*/ 10227075 w 10227075"/>
              <a:gd name="connsiteY6" fmla="*/ 4351338 h 4351338"/>
              <a:gd name="connsiteX7" fmla="*/ 0 w 10227075"/>
              <a:gd name="connsiteY7" fmla="*/ 4351338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27075" h="4351338">
                <a:moveTo>
                  <a:pt x="7188666" y="772160"/>
                </a:moveTo>
                <a:lnTo>
                  <a:pt x="7188666" y="3545840"/>
                </a:lnTo>
                <a:lnTo>
                  <a:pt x="9454346" y="3545840"/>
                </a:lnTo>
                <a:lnTo>
                  <a:pt x="9454346" y="772160"/>
                </a:lnTo>
                <a:close/>
                <a:moveTo>
                  <a:pt x="0" y="0"/>
                </a:moveTo>
                <a:lnTo>
                  <a:pt x="10227075" y="0"/>
                </a:lnTo>
                <a:lnTo>
                  <a:pt x="10227075" y="4351338"/>
                </a:lnTo>
                <a:lnTo>
                  <a:pt x="0" y="4351338"/>
                </a:lnTo>
                <a:close/>
              </a:path>
            </a:pathLst>
          </a:custGeom>
        </p:spPr>
      </p:pic>
      <p:pic>
        <p:nvPicPr>
          <p:cNvPr id="5" name="Stuff Words">
            <a:extLst>
              <a:ext uri="{FF2B5EF4-FFF2-40B4-BE49-F238E27FC236}">
                <a16:creationId xmlns:a16="http://schemas.microsoft.com/office/drawing/2014/main" id="{C617F060-D4CD-7F3B-BF58-77023E26BEBB}"/>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0102" t="18798" r="7181" b="19231"/>
          <a:stretch/>
        </p:blipFill>
        <p:spPr>
          <a:xfrm>
            <a:off x="8465587" y="1094209"/>
            <a:ext cx="2323322" cy="2696547"/>
          </a:xfrm>
        </p:spPr>
      </p:pic>
      <p:sp>
        <p:nvSpPr>
          <p:cNvPr id="4" name="Instructions">
            <a:extLst>
              <a:ext uri="{FF2B5EF4-FFF2-40B4-BE49-F238E27FC236}">
                <a16:creationId xmlns:a16="http://schemas.microsoft.com/office/drawing/2014/main" id="{462BE262-ADBE-BFA7-A155-C6FA5EFF19DD}"/>
              </a:ext>
            </a:extLst>
          </p:cNvPr>
          <p:cNvSpPr txBox="1"/>
          <p:nvPr/>
        </p:nvSpPr>
        <p:spPr>
          <a:xfrm>
            <a:off x="8158069" y="5473005"/>
            <a:ext cx="4033931" cy="1015663"/>
          </a:xfrm>
          <a:prstGeom prst="rect">
            <a:avLst/>
          </a:prstGeom>
          <a:noFill/>
        </p:spPr>
        <p:txBody>
          <a:bodyPr wrap="square" rtlCol="0">
            <a:spAutoFit/>
          </a:bodyPr>
          <a:lstStyle/>
          <a:p>
            <a:r>
              <a:rPr lang="en-US" sz="1200" dirty="0">
                <a:latin typeface="Corbel" panose="020B0503020204020204" pitchFamily="34" charset="0"/>
              </a:rPr>
              <a:t>Similar instructions as before. Click on the blue text, “Shape Format”, “Fill Color” to change that. Click on the black text, same thing. Select everything but these instructions and save as SVG to resize without getting blurry, or PNG for regular picture use.</a:t>
            </a:r>
          </a:p>
        </p:txBody>
      </p:sp>
    </p:spTree>
    <p:extLst>
      <p:ext uri="{BB962C8B-B14F-4D97-AF65-F5344CB8AC3E}">
        <p14:creationId xmlns:p14="http://schemas.microsoft.com/office/powerpoint/2010/main" val="169701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6424-25A1-C32B-1A25-F6CE33977269}"/>
              </a:ext>
            </a:extLst>
          </p:cNvPr>
          <p:cNvSpPr>
            <a:spLocks noGrp="1"/>
          </p:cNvSpPr>
          <p:nvPr>
            <p:ph type="title"/>
          </p:nvPr>
        </p:nvSpPr>
        <p:spPr/>
        <p:txBody>
          <a:bodyPr/>
          <a:lstStyle/>
          <a:p>
            <a:r>
              <a:rPr lang="en-US" dirty="0"/>
              <a:t>High-Energy Hazard Icons</a:t>
            </a:r>
          </a:p>
        </p:txBody>
      </p:sp>
    </p:spTree>
    <p:extLst>
      <p:ext uri="{BB962C8B-B14F-4D97-AF65-F5344CB8AC3E}">
        <p14:creationId xmlns:p14="http://schemas.microsoft.com/office/powerpoint/2010/main" val="126305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9D494B-0E3B-E22A-67B7-1D67CEEA1DF9}"/>
              </a:ext>
            </a:extLst>
          </p:cNvPr>
          <p:cNvSpPr>
            <a:spLocks noGrp="1"/>
          </p:cNvSpPr>
          <p:nvPr>
            <p:ph type="title"/>
          </p:nvPr>
        </p:nvSpPr>
        <p:spPr>
          <a:xfrm>
            <a:off x="838200" y="143163"/>
            <a:ext cx="10515600" cy="828675"/>
          </a:xfrm>
        </p:spPr>
        <p:txBody>
          <a:bodyPr/>
          <a:lstStyle/>
          <a:p>
            <a:r>
              <a:rPr lang="en-US" b="1" dirty="0"/>
              <a:t>For Recoloring</a:t>
            </a:r>
          </a:p>
        </p:txBody>
      </p:sp>
      <p:sp>
        <p:nvSpPr>
          <p:cNvPr id="3" name="Content Placeholder 2">
            <a:extLst>
              <a:ext uri="{FF2B5EF4-FFF2-40B4-BE49-F238E27FC236}">
                <a16:creationId xmlns:a16="http://schemas.microsoft.com/office/drawing/2014/main" id="{6C751F43-D788-5C38-A823-11A7E47FD20E}"/>
              </a:ext>
            </a:extLst>
          </p:cNvPr>
          <p:cNvSpPr>
            <a:spLocks noGrp="1"/>
          </p:cNvSpPr>
          <p:nvPr>
            <p:ph idx="1"/>
          </p:nvPr>
        </p:nvSpPr>
        <p:spPr>
          <a:xfrm>
            <a:off x="914400" y="1206500"/>
            <a:ext cx="10363200" cy="5508337"/>
          </a:xfrm>
        </p:spPr>
        <p:txBody>
          <a:bodyPr>
            <a:normAutofit fontScale="92500" lnSpcReduction="20000"/>
          </a:bodyPr>
          <a:lstStyle/>
          <a:p>
            <a:r>
              <a:rPr lang="en-US" sz="1200" b="1" dirty="0"/>
              <a:t>Grouped By Coloring Part</a:t>
            </a:r>
          </a:p>
          <a:p>
            <a:endParaRPr lang="en-US" sz="1200" dirty="0"/>
          </a:p>
          <a:p>
            <a:r>
              <a:rPr lang="en-US" sz="1600" b="1" dirty="0"/>
              <a:t>How to Recolor</a:t>
            </a:r>
          </a:p>
          <a:p>
            <a:r>
              <a:rPr lang="en-US" sz="1200" dirty="0"/>
              <a:t>In the home tab on the ribbon, ¾ of the way to the right in the “Editing” group, click “Select”, then “Selection Pane”. A pane will open on the right side. </a:t>
            </a:r>
          </a:p>
          <a:p>
            <a:r>
              <a:rPr lang="en-US" sz="1200" dirty="0"/>
              <a:t>If there are way more than 9-10 things in the selection pane, go through and click all the “v” symbols on the left so that the groups collapse.</a:t>
            </a:r>
          </a:p>
          <a:p>
            <a:r>
              <a:rPr lang="en-US" sz="1200" dirty="0"/>
              <a:t>Pick the group name for the part you want to recolor, then click the red “Shape Format” tab at the top of the ribbon.</a:t>
            </a:r>
          </a:p>
          <a:p>
            <a:r>
              <a:rPr lang="en-US" sz="1200" dirty="0"/>
              <a:t>Use the “Shape Fill” bucket tool for any recoloring EXCEPT TEXT</a:t>
            </a:r>
          </a:p>
          <a:p>
            <a:r>
              <a:rPr lang="en-US" sz="1200" dirty="0"/>
              <a:t>Use the “Text Fill” tool or normal text color button to change the font color for text</a:t>
            </a:r>
          </a:p>
          <a:p>
            <a:endParaRPr lang="en-US" sz="1200" dirty="0"/>
          </a:p>
          <a:p>
            <a:endParaRPr lang="en-US" sz="1200" dirty="0"/>
          </a:p>
          <a:p>
            <a:r>
              <a:rPr lang="en-US" sz="1600" b="1" dirty="0"/>
              <a:t>When you’re ready to save</a:t>
            </a:r>
          </a:p>
          <a:p>
            <a:r>
              <a:rPr lang="en-US" sz="1200" dirty="0"/>
              <a:t>Select everything on the slide, right-click on one of the bounding boxes that appears, hover over “group”, then “ungroup”</a:t>
            </a:r>
          </a:p>
          <a:p>
            <a:r>
              <a:rPr lang="en-US" sz="1200" dirty="0"/>
              <a:t>Click and drag on the slide to select all parts of one icon and its text below, right click on one of the bounding boxes, hover over “group”, then “group”</a:t>
            </a:r>
          </a:p>
          <a:p>
            <a:r>
              <a:rPr lang="en-US" sz="1200" dirty="0"/>
              <a:t>You can right click on the grouped objects and click “Save as Picture”</a:t>
            </a:r>
          </a:p>
          <a:p>
            <a:pPr lvl="1"/>
            <a:r>
              <a:rPr lang="en-US" sz="1200" dirty="0"/>
              <a:t>Save as PNG for a regular picture</a:t>
            </a:r>
          </a:p>
          <a:p>
            <a:pPr lvl="1"/>
            <a:r>
              <a:rPr lang="en-US" sz="1200" dirty="0"/>
              <a:t>Save as SVG for a picture that you can make as large as you want without it getting blurry</a:t>
            </a:r>
          </a:p>
          <a:p>
            <a:pPr lvl="1"/>
            <a:endParaRPr lang="en-US" sz="1200" dirty="0"/>
          </a:p>
          <a:p>
            <a:pPr lvl="1"/>
            <a:endParaRPr lang="en-US" sz="1200" dirty="0"/>
          </a:p>
          <a:p>
            <a:r>
              <a:rPr lang="en-US" sz="1600" b="1" dirty="0"/>
              <a:t>Do not resize anything here</a:t>
            </a:r>
          </a:p>
          <a:p>
            <a:r>
              <a:rPr lang="en-US" sz="1200" dirty="0"/>
              <a:t>The text will get out of whack and you’ll end up with different sized icons</a:t>
            </a:r>
          </a:p>
          <a:p>
            <a:r>
              <a:rPr lang="en-US" sz="1200" dirty="0"/>
              <a:t>Resize them after you save them</a:t>
            </a:r>
          </a:p>
          <a:p>
            <a:r>
              <a:rPr lang="en-US" sz="1200" dirty="0"/>
              <a:t>A LOT of work went into making sure when you group and save an icon, it will be the exact same size as any other icon</a:t>
            </a:r>
          </a:p>
          <a:p>
            <a:endParaRPr lang="en-US" sz="1200" dirty="0"/>
          </a:p>
          <a:p>
            <a:pPr marL="0" indent="0">
              <a:buNone/>
            </a:pPr>
            <a:endParaRPr lang="en-US" sz="1200" dirty="0"/>
          </a:p>
        </p:txBody>
      </p:sp>
    </p:spTree>
    <p:extLst>
      <p:ext uri="{BB962C8B-B14F-4D97-AF65-F5344CB8AC3E}">
        <p14:creationId xmlns:p14="http://schemas.microsoft.com/office/powerpoint/2010/main" val="350847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2029</Words>
  <Application>Microsoft Office PowerPoint</Application>
  <PresentationFormat>Widescreen</PresentationFormat>
  <Paragraphs>589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Energy-Based Safety Branding Kit</vt:lpstr>
      <vt:lpstr>Energy Wheel</vt:lpstr>
      <vt:lpstr>Recolorable Energy Wheel</vt:lpstr>
      <vt:lpstr>PowerPoint Presentation</vt:lpstr>
      <vt:lpstr>STKY Graphic</vt:lpstr>
      <vt:lpstr>PowerPoint Presentation</vt:lpstr>
      <vt:lpstr>PowerPoint Presentation</vt:lpstr>
      <vt:lpstr>High-Energy Hazard Icons</vt:lpstr>
      <vt:lpstr>For Recoloring</vt:lpstr>
      <vt:lpstr>PowerPoint Presentation</vt:lpstr>
      <vt:lpstr>PowerPoint Presentation</vt:lpstr>
      <vt:lpstr>PowerPoint Presentation</vt:lpstr>
      <vt:lpstr>PowerPoint Presentation</vt:lpstr>
      <vt:lpstr>PowerPoint Presentation</vt:lpstr>
      <vt:lpstr>PowerPoint Presentation</vt:lpstr>
      <vt:lpstr>For Saving, NOT FOR RECOLORING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Energy-Based Safety Branding Kit</dc:title>
  <dc:creator>Quashne, Mike</dc:creator>
  <cp:lastModifiedBy>Quashne, Mike</cp:lastModifiedBy>
  <cp:revision>2</cp:revision>
  <dcterms:created xsi:type="dcterms:W3CDTF">2025-06-30T17:58:18Z</dcterms:created>
  <dcterms:modified xsi:type="dcterms:W3CDTF">2025-08-06T15:04:21Z</dcterms:modified>
</cp:coreProperties>
</file>